
<file path=[Content_Types].xml><?xml version="1.0" encoding="utf-8"?>
<Types xmlns="http://schemas.openxmlformats.org/package/2006/content-types">
  <Default Extension="gif" ContentType="image/gif"/>
  <Default Extension="jfif"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5"/>
  </p:notesMasterIdLst>
  <p:handoutMasterIdLst>
    <p:handoutMasterId r:id="rId16"/>
  </p:handoutMasterIdLst>
  <p:sldIdLst>
    <p:sldId id="256" r:id="rId5"/>
    <p:sldId id="277" r:id="rId6"/>
    <p:sldId id="295" r:id="rId7"/>
    <p:sldId id="296" r:id="rId8"/>
    <p:sldId id="297" r:id="rId9"/>
    <p:sldId id="262" r:id="rId10"/>
    <p:sldId id="289" r:id="rId11"/>
    <p:sldId id="299" r:id="rId12"/>
    <p:sldId id="294" r:id="rId13"/>
    <p:sldId id="27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394" autoAdjust="0"/>
  </p:normalViewPr>
  <p:slideViewPr>
    <p:cSldViewPr snapToGrid="0">
      <p:cViewPr varScale="1">
        <p:scale>
          <a:sx n="70" d="100"/>
          <a:sy n="70" d="100"/>
        </p:scale>
        <p:origin x="738" y="60"/>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Carbon</a:t>
            </a:r>
            <a:r>
              <a:rPr lang="en-US" baseline="0" dirty="0"/>
              <a:t> Dioxide Time Series</a:t>
            </a:r>
          </a:p>
        </c:rich>
      </c:tx>
      <c:layout>
        <c:manualLayout>
          <c:xMode val="edge"/>
          <c:yMode val="edge"/>
          <c:x val="0.28566238617399664"/>
          <c:y val="6.368821637054618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3321652727810738E-2"/>
          <c:y val="0.14339599722624724"/>
          <c:w val="0.88624887237231298"/>
          <c:h val="0.6367980261667745"/>
        </c:manualLayout>
      </c:layout>
      <c:areaChart>
        <c:grouping val="stacked"/>
        <c:varyColors val="0"/>
        <c:ser>
          <c:idx val="0"/>
          <c:order val="0"/>
          <c:spPr>
            <a:solidFill>
              <a:schemeClr val="dk1">
                <a:tint val="88500"/>
              </a:schemeClr>
            </a:solidFill>
            <a:ln>
              <a:noFill/>
            </a:ln>
            <a:effectLst/>
          </c:spPr>
          <c:val>
            <c:numRef>
              <c:f>Sheet1!$B$2:$B$173</c:f>
              <c:numCache>
                <c:formatCode>General</c:formatCode>
                <c:ptCount val="172"/>
                <c:pt idx="0">
                  <c:v>1850</c:v>
                </c:pt>
                <c:pt idx="1">
                  <c:v>1851</c:v>
                </c:pt>
                <c:pt idx="2">
                  <c:v>1852</c:v>
                </c:pt>
                <c:pt idx="3">
                  <c:v>1853</c:v>
                </c:pt>
                <c:pt idx="4">
                  <c:v>1854</c:v>
                </c:pt>
                <c:pt idx="5">
                  <c:v>1855</c:v>
                </c:pt>
                <c:pt idx="6">
                  <c:v>1856</c:v>
                </c:pt>
                <c:pt idx="7">
                  <c:v>1857</c:v>
                </c:pt>
                <c:pt idx="8">
                  <c:v>1858</c:v>
                </c:pt>
                <c:pt idx="9">
                  <c:v>1859</c:v>
                </c:pt>
                <c:pt idx="10">
                  <c:v>1860</c:v>
                </c:pt>
                <c:pt idx="11">
                  <c:v>1861</c:v>
                </c:pt>
                <c:pt idx="12">
                  <c:v>1862</c:v>
                </c:pt>
                <c:pt idx="13">
                  <c:v>1863</c:v>
                </c:pt>
                <c:pt idx="14">
                  <c:v>1864</c:v>
                </c:pt>
                <c:pt idx="15">
                  <c:v>1865</c:v>
                </c:pt>
                <c:pt idx="16">
                  <c:v>1866</c:v>
                </c:pt>
                <c:pt idx="17">
                  <c:v>1867</c:v>
                </c:pt>
                <c:pt idx="18">
                  <c:v>1868</c:v>
                </c:pt>
                <c:pt idx="19">
                  <c:v>1869</c:v>
                </c:pt>
                <c:pt idx="20">
                  <c:v>1870</c:v>
                </c:pt>
                <c:pt idx="21">
                  <c:v>1871</c:v>
                </c:pt>
                <c:pt idx="22">
                  <c:v>1872</c:v>
                </c:pt>
                <c:pt idx="23">
                  <c:v>1873</c:v>
                </c:pt>
                <c:pt idx="24">
                  <c:v>1874</c:v>
                </c:pt>
                <c:pt idx="25">
                  <c:v>1875</c:v>
                </c:pt>
                <c:pt idx="26">
                  <c:v>1876</c:v>
                </c:pt>
                <c:pt idx="27">
                  <c:v>1877</c:v>
                </c:pt>
                <c:pt idx="28">
                  <c:v>1878</c:v>
                </c:pt>
                <c:pt idx="29">
                  <c:v>1879</c:v>
                </c:pt>
                <c:pt idx="30">
                  <c:v>1880</c:v>
                </c:pt>
                <c:pt idx="31">
                  <c:v>1881</c:v>
                </c:pt>
                <c:pt idx="32">
                  <c:v>1882</c:v>
                </c:pt>
                <c:pt idx="33">
                  <c:v>1883</c:v>
                </c:pt>
                <c:pt idx="34">
                  <c:v>1884</c:v>
                </c:pt>
                <c:pt idx="35">
                  <c:v>1885</c:v>
                </c:pt>
                <c:pt idx="36">
                  <c:v>1886</c:v>
                </c:pt>
                <c:pt idx="37">
                  <c:v>1887</c:v>
                </c:pt>
                <c:pt idx="38">
                  <c:v>1888</c:v>
                </c:pt>
                <c:pt idx="39">
                  <c:v>1889</c:v>
                </c:pt>
                <c:pt idx="40">
                  <c:v>1890</c:v>
                </c:pt>
                <c:pt idx="41">
                  <c:v>1891</c:v>
                </c:pt>
                <c:pt idx="42">
                  <c:v>1892</c:v>
                </c:pt>
                <c:pt idx="43">
                  <c:v>1893</c:v>
                </c:pt>
                <c:pt idx="44">
                  <c:v>1894</c:v>
                </c:pt>
                <c:pt idx="45">
                  <c:v>1895</c:v>
                </c:pt>
                <c:pt idx="46">
                  <c:v>1896</c:v>
                </c:pt>
                <c:pt idx="47">
                  <c:v>1897</c:v>
                </c:pt>
                <c:pt idx="48">
                  <c:v>1898</c:v>
                </c:pt>
                <c:pt idx="49">
                  <c:v>1899</c:v>
                </c:pt>
                <c:pt idx="50">
                  <c:v>1900</c:v>
                </c:pt>
                <c:pt idx="51">
                  <c:v>1901</c:v>
                </c:pt>
                <c:pt idx="52">
                  <c:v>1902</c:v>
                </c:pt>
                <c:pt idx="53">
                  <c:v>1903</c:v>
                </c:pt>
                <c:pt idx="54">
                  <c:v>1904</c:v>
                </c:pt>
                <c:pt idx="55">
                  <c:v>1905</c:v>
                </c:pt>
                <c:pt idx="56">
                  <c:v>1906</c:v>
                </c:pt>
                <c:pt idx="57">
                  <c:v>1907</c:v>
                </c:pt>
                <c:pt idx="58">
                  <c:v>1908</c:v>
                </c:pt>
                <c:pt idx="59">
                  <c:v>1909</c:v>
                </c:pt>
                <c:pt idx="60">
                  <c:v>1910</c:v>
                </c:pt>
                <c:pt idx="61">
                  <c:v>1911</c:v>
                </c:pt>
                <c:pt idx="62">
                  <c:v>1912</c:v>
                </c:pt>
                <c:pt idx="63">
                  <c:v>1913</c:v>
                </c:pt>
                <c:pt idx="64">
                  <c:v>1914</c:v>
                </c:pt>
                <c:pt idx="65">
                  <c:v>1915</c:v>
                </c:pt>
                <c:pt idx="66">
                  <c:v>1916</c:v>
                </c:pt>
                <c:pt idx="67">
                  <c:v>1917</c:v>
                </c:pt>
                <c:pt idx="68">
                  <c:v>1918</c:v>
                </c:pt>
                <c:pt idx="69">
                  <c:v>1919</c:v>
                </c:pt>
                <c:pt idx="70">
                  <c:v>1920</c:v>
                </c:pt>
                <c:pt idx="71">
                  <c:v>1921</c:v>
                </c:pt>
                <c:pt idx="72">
                  <c:v>1922</c:v>
                </c:pt>
                <c:pt idx="73">
                  <c:v>1923</c:v>
                </c:pt>
                <c:pt idx="74">
                  <c:v>1924</c:v>
                </c:pt>
                <c:pt idx="75">
                  <c:v>1925</c:v>
                </c:pt>
                <c:pt idx="76">
                  <c:v>1926</c:v>
                </c:pt>
                <c:pt idx="77">
                  <c:v>1927</c:v>
                </c:pt>
                <c:pt idx="78">
                  <c:v>1928</c:v>
                </c:pt>
                <c:pt idx="79">
                  <c:v>1929</c:v>
                </c:pt>
                <c:pt idx="80">
                  <c:v>1930</c:v>
                </c:pt>
                <c:pt idx="81">
                  <c:v>1931</c:v>
                </c:pt>
                <c:pt idx="82">
                  <c:v>1932</c:v>
                </c:pt>
                <c:pt idx="83">
                  <c:v>1933</c:v>
                </c:pt>
                <c:pt idx="84">
                  <c:v>1934</c:v>
                </c:pt>
                <c:pt idx="85">
                  <c:v>1935</c:v>
                </c:pt>
                <c:pt idx="86">
                  <c:v>1936</c:v>
                </c:pt>
                <c:pt idx="87">
                  <c:v>1937</c:v>
                </c:pt>
                <c:pt idx="88">
                  <c:v>1938</c:v>
                </c:pt>
                <c:pt idx="89">
                  <c:v>1939</c:v>
                </c:pt>
                <c:pt idx="90">
                  <c:v>1940</c:v>
                </c:pt>
                <c:pt idx="91">
                  <c:v>1941</c:v>
                </c:pt>
                <c:pt idx="92">
                  <c:v>1942</c:v>
                </c:pt>
                <c:pt idx="93">
                  <c:v>1943</c:v>
                </c:pt>
                <c:pt idx="94">
                  <c:v>1944</c:v>
                </c:pt>
                <c:pt idx="95">
                  <c:v>1945</c:v>
                </c:pt>
                <c:pt idx="96">
                  <c:v>1946</c:v>
                </c:pt>
                <c:pt idx="97">
                  <c:v>1947</c:v>
                </c:pt>
                <c:pt idx="98">
                  <c:v>1948</c:v>
                </c:pt>
                <c:pt idx="99">
                  <c:v>1949</c:v>
                </c:pt>
                <c:pt idx="100">
                  <c:v>1950</c:v>
                </c:pt>
                <c:pt idx="101">
                  <c:v>1951</c:v>
                </c:pt>
                <c:pt idx="102">
                  <c:v>1952</c:v>
                </c:pt>
                <c:pt idx="103">
                  <c:v>1953</c:v>
                </c:pt>
                <c:pt idx="104">
                  <c:v>1954</c:v>
                </c:pt>
                <c:pt idx="105">
                  <c:v>1955</c:v>
                </c:pt>
                <c:pt idx="106">
                  <c:v>1956</c:v>
                </c:pt>
                <c:pt idx="107">
                  <c:v>1957</c:v>
                </c:pt>
                <c:pt idx="108">
                  <c:v>1958</c:v>
                </c:pt>
                <c:pt idx="109">
                  <c:v>1959</c:v>
                </c:pt>
                <c:pt idx="110">
                  <c:v>1960</c:v>
                </c:pt>
                <c:pt idx="111">
                  <c:v>1961</c:v>
                </c:pt>
                <c:pt idx="112">
                  <c:v>1962</c:v>
                </c:pt>
                <c:pt idx="113">
                  <c:v>1963</c:v>
                </c:pt>
                <c:pt idx="114">
                  <c:v>1964</c:v>
                </c:pt>
                <c:pt idx="115">
                  <c:v>1965</c:v>
                </c:pt>
                <c:pt idx="116">
                  <c:v>1966</c:v>
                </c:pt>
                <c:pt idx="117">
                  <c:v>1967</c:v>
                </c:pt>
                <c:pt idx="118">
                  <c:v>1968</c:v>
                </c:pt>
                <c:pt idx="119">
                  <c:v>1969</c:v>
                </c:pt>
                <c:pt idx="120">
                  <c:v>1970</c:v>
                </c:pt>
                <c:pt idx="121">
                  <c:v>1971</c:v>
                </c:pt>
                <c:pt idx="122">
                  <c:v>1972</c:v>
                </c:pt>
                <c:pt idx="123">
                  <c:v>1973</c:v>
                </c:pt>
                <c:pt idx="124">
                  <c:v>1974</c:v>
                </c:pt>
                <c:pt idx="125">
                  <c:v>1975</c:v>
                </c:pt>
                <c:pt idx="126">
                  <c:v>1976</c:v>
                </c:pt>
                <c:pt idx="127">
                  <c:v>1977</c:v>
                </c:pt>
                <c:pt idx="128">
                  <c:v>1978</c:v>
                </c:pt>
                <c:pt idx="129">
                  <c:v>1979</c:v>
                </c:pt>
                <c:pt idx="130">
                  <c:v>1980</c:v>
                </c:pt>
                <c:pt idx="131">
                  <c:v>1981</c:v>
                </c:pt>
                <c:pt idx="132">
                  <c:v>1982</c:v>
                </c:pt>
                <c:pt idx="133">
                  <c:v>1983</c:v>
                </c:pt>
                <c:pt idx="134">
                  <c:v>1984</c:v>
                </c:pt>
                <c:pt idx="135">
                  <c:v>1985</c:v>
                </c:pt>
                <c:pt idx="136">
                  <c:v>1986</c:v>
                </c:pt>
                <c:pt idx="137">
                  <c:v>1987</c:v>
                </c:pt>
                <c:pt idx="138">
                  <c:v>1988</c:v>
                </c:pt>
                <c:pt idx="139">
                  <c:v>1989</c:v>
                </c:pt>
                <c:pt idx="140">
                  <c:v>1990</c:v>
                </c:pt>
                <c:pt idx="141">
                  <c:v>1991</c:v>
                </c:pt>
                <c:pt idx="142">
                  <c:v>1992</c:v>
                </c:pt>
                <c:pt idx="143">
                  <c:v>1993</c:v>
                </c:pt>
                <c:pt idx="144">
                  <c:v>1994</c:v>
                </c:pt>
                <c:pt idx="145">
                  <c:v>1995</c:v>
                </c:pt>
                <c:pt idx="146">
                  <c:v>1996</c:v>
                </c:pt>
                <c:pt idx="147">
                  <c:v>1997</c:v>
                </c:pt>
                <c:pt idx="148">
                  <c:v>1998</c:v>
                </c:pt>
                <c:pt idx="149">
                  <c:v>1999</c:v>
                </c:pt>
                <c:pt idx="150">
                  <c:v>2000</c:v>
                </c:pt>
                <c:pt idx="151">
                  <c:v>2001</c:v>
                </c:pt>
                <c:pt idx="152">
                  <c:v>2002</c:v>
                </c:pt>
                <c:pt idx="153">
                  <c:v>2003</c:v>
                </c:pt>
                <c:pt idx="154">
                  <c:v>2004</c:v>
                </c:pt>
                <c:pt idx="155">
                  <c:v>2005</c:v>
                </c:pt>
                <c:pt idx="156">
                  <c:v>2006</c:v>
                </c:pt>
                <c:pt idx="157">
                  <c:v>2007</c:v>
                </c:pt>
                <c:pt idx="158">
                  <c:v>2008</c:v>
                </c:pt>
                <c:pt idx="159">
                  <c:v>2009</c:v>
                </c:pt>
                <c:pt idx="160">
                  <c:v>2010</c:v>
                </c:pt>
                <c:pt idx="161">
                  <c:v>2011</c:v>
                </c:pt>
                <c:pt idx="162">
                  <c:v>2012</c:v>
                </c:pt>
                <c:pt idx="163">
                  <c:v>2013</c:v>
                </c:pt>
                <c:pt idx="164">
                  <c:v>2014</c:v>
                </c:pt>
                <c:pt idx="165">
                  <c:v>2015</c:v>
                </c:pt>
                <c:pt idx="166">
                  <c:v>2016</c:v>
                </c:pt>
                <c:pt idx="167">
                  <c:v>2017</c:v>
                </c:pt>
                <c:pt idx="168">
                  <c:v>2018</c:v>
                </c:pt>
                <c:pt idx="169">
                  <c:v>2019</c:v>
                </c:pt>
                <c:pt idx="170">
                  <c:v>2020</c:v>
                </c:pt>
                <c:pt idx="171">
                  <c:v>2021</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year</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00-B739-4C9A-805F-8604B564D8BA}"/>
            </c:ext>
          </c:extLst>
        </c:ser>
        <c:dLbls>
          <c:showLegendKey val="0"/>
          <c:showVal val="0"/>
          <c:showCatName val="0"/>
          <c:showSerName val="0"/>
          <c:showPercent val="0"/>
          <c:showBubbleSize val="0"/>
        </c:dLbls>
        <c:axId val="374833472"/>
        <c:axId val="374834192"/>
      </c:areaChart>
      <c:barChart>
        <c:barDir val="col"/>
        <c:grouping val="clustered"/>
        <c:varyColors val="0"/>
        <c:ser>
          <c:idx val="24"/>
          <c:order val="24"/>
          <c:spPr>
            <a:solidFill>
              <a:schemeClr val="dk1">
                <a:tint val="98500"/>
              </a:schemeClr>
            </a:solidFill>
            <a:ln>
              <a:noFill/>
            </a:ln>
            <a:effectLst/>
          </c:spPr>
          <c:invertIfNegative val="0"/>
          <c:val>
            <c:numRef>
              <c:f>Sheet1!$Z$2:$Z$173</c:f>
              <c:numCache>
                <c:formatCode>General</c:formatCode>
                <c:ptCount val="172"/>
                <c:pt idx="8">
                  <c:v>0.39400000000000002</c:v>
                </c:pt>
                <c:pt idx="9">
                  <c:v>1.0309999999999999</c:v>
                </c:pt>
                <c:pt idx="10">
                  <c:v>1.6739999999999999</c:v>
                </c:pt>
                <c:pt idx="11">
                  <c:v>2.1709999999999998</c:v>
                </c:pt>
                <c:pt idx="12">
                  <c:v>2.722</c:v>
                </c:pt>
                <c:pt idx="13">
                  <c:v>3.3319999999999999</c:v>
                </c:pt>
                <c:pt idx="14">
                  <c:v>3.9079999999999999</c:v>
                </c:pt>
                <c:pt idx="15">
                  <c:v>4.4749999999999996</c:v>
                </c:pt>
                <c:pt idx="16">
                  <c:v>5.1150000000000002</c:v>
                </c:pt>
                <c:pt idx="28">
                  <c:v>6.8819999999999997</c:v>
                </c:pt>
                <c:pt idx="29">
                  <c:v>8.5660000000000007</c:v>
                </c:pt>
                <c:pt idx="30">
                  <c:v>10.452999999999999</c:v>
                </c:pt>
                <c:pt idx="31">
                  <c:v>12.292</c:v>
                </c:pt>
                <c:pt idx="32">
                  <c:v>14.489000000000001</c:v>
                </c:pt>
                <c:pt idx="33">
                  <c:v>16.93</c:v>
                </c:pt>
                <c:pt idx="34">
                  <c:v>19.66</c:v>
                </c:pt>
                <c:pt idx="35">
                  <c:v>22.119</c:v>
                </c:pt>
                <c:pt idx="36">
                  <c:v>24.890999999999998</c:v>
                </c:pt>
                <c:pt idx="37">
                  <c:v>27.957000000000001</c:v>
                </c:pt>
                <c:pt idx="38">
                  <c:v>31.367000000000001</c:v>
                </c:pt>
                <c:pt idx="39">
                  <c:v>35.389000000000003</c:v>
                </c:pt>
                <c:pt idx="40">
                  <c:v>39.82</c:v>
                </c:pt>
                <c:pt idx="41">
                  <c:v>44.593000000000004</c:v>
                </c:pt>
                <c:pt idx="42">
                  <c:v>49.84</c:v>
                </c:pt>
                <c:pt idx="43">
                  <c:v>55.383000000000003</c:v>
                </c:pt>
                <c:pt idx="44">
                  <c:v>61</c:v>
                </c:pt>
                <c:pt idx="45">
                  <c:v>68.034999999999997</c:v>
                </c:pt>
                <c:pt idx="46">
                  <c:v>75.643000000000001</c:v>
                </c:pt>
                <c:pt idx="47">
                  <c:v>83.896000000000001</c:v>
                </c:pt>
                <c:pt idx="48">
                  <c:v>93.021000000000001</c:v>
                </c:pt>
                <c:pt idx="49">
                  <c:v>103.07599999999999</c:v>
                </c:pt>
                <c:pt idx="50">
                  <c:v>115.005</c:v>
                </c:pt>
                <c:pt idx="51">
                  <c:v>128.185</c:v>
                </c:pt>
                <c:pt idx="52">
                  <c:v>142.69999999999999</c:v>
                </c:pt>
                <c:pt idx="53">
                  <c:v>157.50299999999999</c:v>
                </c:pt>
                <c:pt idx="54">
                  <c:v>174.06399999999999</c:v>
                </c:pt>
                <c:pt idx="55">
                  <c:v>190.994</c:v>
                </c:pt>
                <c:pt idx="56">
                  <c:v>210.54400000000001</c:v>
                </c:pt>
                <c:pt idx="57">
                  <c:v>232.316</c:v>
                </c:pt>
                <c:pt idx="58">
                  <c:v>257.22399999999999</c:v>
                </c:pt>
                <c:pt idx="59">
                  <c:v>281.36700000000002</c:v>
                </c:pt>
                <c:pt idx="60">
                  <c:v>304.85399999999998</c:v>
                </c:pt>
                <c:pt idx="61">
                  <c:v>329.637</c:v>
                </c:pt>
                <c:pt idx="62">
                  <c:v>358.15800000000002</c:v>
                </c:pt>
                <c:pt idx="63">
                  <c:v>389.625</c:v>
                </c:pt>
                <c:pt idx="64">
                  <c:v>421.32299999999998</c:v>
                </c:pt>
                <c:pt idx="65">
                  <c:v>454.46499999999997</c:v>
                </c:pt>
                <c:pt idx="66">
                  <c:v>487.983</c:v>
                </c:pt>
                <c:pt idx="67">
                  <c:v>523.00300000000004</c:v>
                </c:pt>
                <c:pt idx="68">
                  <c:v>562.36199999999997</c:v>
                </c:pt>
                <c:pt idx="69">
                  <c:v>605.33699999999999</c:v>
                </c:pt>
                <c:pt idx="70">
                  <c:v>640.20500000000004</c:v>
                </c:pt>
                <c:pt idx="71">
                  <c:v>677.71</c:v>
                </c:pt>
                <c:pt idx="72">
                  <c:v>714.61400000000003</c:v>
                </c:pt>
                <c:pt idx="73">
                  <c:v>752.58600000000001</c:v>
                </c:pt>
                <c:pt idx="74">
                  <c:v>793.21400000000006</c:v>
                </c:pt>
                <c:pt idx="75">
                  <c:v>833.29899999999998</c:v>
                </c:pt>
                <c:pt idx="76">
                  <c:v>873.24099999999999</c:v>
                </c:pt>
                <c:pt idx="77">
                  <c:v>915.125</c:v>
                </c:pt>
                <c:pt idx="78">
                  <c:v>955.19799999999998</c:v>
                </c:pt>
                <c:pt idx="79">
                  <c:v>996.90599999999995</c:v>
                </c:pt>
                <c:pt idx="80">
                  <c:v>1039.306</c:v>
                </c:pt>
                <c:pt idx="81">
                  <c:v>1078.1569999999999</c:v>
                </c:pt>
                <c:pt idx="82">
                  <c:v>1114.2860000000001</c:v>
                </c:pt>
                <c:pt idx="83">
                  <c:v>1149.7539999999999</c:v>
                </c:pt>
                <c:pt idx="84">
                  <c:v>1189.365</c:v>
                </c:pt>
                <c:pt idx="85">
                  <c:v>1230.758</c:v>
                </c:pt>
                <c:pt idx="86">
                  <c:v>1271.442</c:v>
                </c:pt>
                <c:pt idx="87">
                  <c:v>1316.51</c:v>
                </c:pt>
                <c:pt idx="88">
                  <c:v>1366.89</c:v>
                </c:pt>
                <c:pt idx="89">
                  <c:v>1416.202</c:v>
                </c:pt>
                <c:pt idx="90">
                  <c:v>1468.511</c:v>
                </c:pt>
                <c:pt idx="91">
                  <c:v>1522.0930000000001</c:v>
                </c:pt>
                <c:pt idx="92">
                  <c:v>1575.6220000000001</c:v>
                </c:pt>
                <c:pt idx="93">
                  <c:v>1622.2670000000001</c:v>
                </c:pt>
                <c:pt idx="94">
                  <c:v>1669.963</c:v>
                </c:pt>
                <c:pt idx="95">
                  <c:v>1722.837</c:v>
                </c:pt>
                <c:pt idx="96">
                  <c:v>1775.0619999999999</c:v>
                </c:pt>
                <c:pt idx="97">
                  <c:v>1828.242</c:v>
                </c:pt>
                <c:pt idx="98">
                  <c:v>1881.4459999999999</c:v>
                </c:pt>
                <c:pt idx="99">
                  <c:v>1937.634</c:v>
                </c:pt>
                <c:pt idx="100">
                  <c:v>1998.7370000000001</c:v>
                </c:pt>
                <c:pt idx="101">
                  <c:v>2062.759</c:v>
                </c:pt>
                <c:pt idx="102">
                  <c:v>2130.1849999999999</c:v>
                </c:pt>
                <c:pt idx="103">
                  <c:v>2198.89</c:v>
                </c:pt>
                <c:pt idx="104">
                  <c:v>2271.3040000000001</c:v>
                </c:pt>
                <c:pt idx="105">
                  <c:v>2350.0920000000001</c:v>
                </c:pt>
                <c:pt idx="106">
                  <c:v>2431.748</c:v>
                </c:pt>
                <c:pt idx="107">
                  <c:v>2523.384</c:v>
                </c:pt>
                <c:pt idx="108">
                  <c:v>2619.1990000000001</c:v>
                </c:pt>
                <c:pt idx="109">
                  <c:v>2720.6469999999999</c:v>
                </c:pt>
                <c:pt idx="110">
                  <c:v>2831.9720000000002</c:v>
                </c:pt>
                <c:pt idx="111">
                  <c:v>2952.3760000000002</c:v>
                </c:pt>
                <c:pt idx="112">
                  <c:v>3084.9580000000001</c:v>
                </c:pt>
                <c:pt idx="113">
                  <c:v>3227.4029999999998</c:v>
                </c:pt>
                <c:pt idx="114">
                  <c:v>3366.8910000000001</c:v>
                </c:pt>
                <c:pt idx="115">
                  <c:v>3520.5929999999998</c:v>
                </c:pt>
                <c:pt idx="116">
                  <c:v>3679.9670000000001</c:v>
                </c:pt>
                <c:pt idx="117">
                  <c:v>3839.5219999999999</c:v>
                </c:pt>
                <c:pt idx="118">
                  <c:v>4013.5920000000001</c:v>
                </c:pt>
                <c:pt idx="119">
                  <c:v>4191.0050000000001</c:v>
                </c:pt>
                <c:pt idx="120">
                  <c:v>4372.7290000000003</c:v>
                </c:pt>
                <c:pt idx="121">
                  <c:v>4564.692</c:v>
                </c:pt>
                <c:pt idx="122">
                  <c:v>4767.7280000000001</c:v>
                </c:pt>
                <c:pt idx="123">
                  <c:v>4976.8239999999996</c:v>
                </c:pt>
                <c:pt idx="124">
                  <c:v>5192.6769999999997</c:v>
                </c:pt>
                <c:pt idx="125">
                  <c:v>5426.8860000000004</c:v>
                </c:pt>
                <c:pt idx="126">
                  <c:v>5671.6360000000004</c:v>
                </c:pt>
                <c:pt idx="127">
                  <c:v>5930.598</c:v>
                </c:pt>
                <c:pt idx="128">
                  <c:v>6193.7479999999996</c:v>
                </c:pt>
                <c:pt idx="129">
                  <c:v>6470.0320000000002</c:v>
                </c:pt>
                <c:pt idx="130">
                  <c:v>6761.7439999999997</c:v>
                </c:pt>
                <c:pt idx="131">
                  <c:v>7076.71</c:v>
                </c:pt>
                <c:pt idx="132">
                  <c:v>7402.09</c:v>
                </c:pt>
                <c:pt idx="133">
                  <c:v>7754.29</c:v>
                </c:pt>
                <c:pt idx="134">
                  <c:v>8115.85</c:v>
                </c:pt>
                <c:pt idx="135">
                  <c:v>8513.4419999999991</c:v>
                </c:pt>
                <c:pt idx="136">
                  <c:v>8939.7510000000002</c:v>
                </c:pt>
                <c:pt idx="137">
                  <c:v>9395.0959999999995</c:v>
                </c:pt>
                <c:pt idx="138">
                  <c:v>9886.7870000000003</c:v>
                </c:pt>
                <c:pt idx="139">
                  <c:v>10427.439</c:v>
                </c:pt>
                <c:pt idx="140">
                  <c:v>11005.436</c:v>
                </c:pt>
                <c:pt idx="141">
                  <c:v>11620.802</c:v>
                </c:pt>
                <c:pt idx="142">
                  <c:v>12276.249</c:v>
                </c:pt>
                <c:pt idx="143">
                  <c:v>12953.549000000001</c:v>
                </c:pt>
                <c:pt idx="144">
                  <c:v>13669.816999999999</c:v>
                </c:pt>
                <c:pt idx="145">
                  <c:v>14431.267</c:v>
                </c:pt>
                <c:pt idx="146">
                  <c:v>15256.468000000001</c:v>
                </c:pt>
                <c:pt idx="147">
                  <c:v>16115.402</c:v>
                </c:pt>
                <c:pt idx="148">
                  <c:v>16992.353999999999</c:v>
                </c:pt>
                <c:pt idx="149">
                  <c:v>17943.307000000001</c:v>
                </c:pt>
                <c:pt idx="150">
                  <c:v>18921.407999999999</c:v>
                </c:pt>
                <c:pt idx="151">
                  <c:v>19913.141</c:v>
                </c:pt>
                <c:pt idx="152">
                  <c:v>20935.313999999998</c:v>
                </c:pt>
                <c:pt idx="153">
                  <c:v>21994.041000000001</c:v>
                </c:pt>
                <c:pt idx="154">
                  <c:v>23118.559000000001</c:v>
                </c:pt>
                <c:pt idx="155">
                  <c:v>24303.484</c:v>
                </c:pt>
                <c:pt idx="156">
                  <c:v>25562.129000000001</c:v>
                </c:pt>
                <c:pt idx="157">
                  <c:v>26919.081999999999</c:v>
                </c:pt>
                <c:pt idx="158">
                  <c:v>28380.6</c:v>
                </c:pt>
                <c:pt idx="159">
                  <c:v>29992.016</c:v>
                </c:pt>
                <c:pt idx="160">
                  <c:v>31668.51</c:v>
                </c:pt>
                <c:pt idx="161">
                  <c:v>33446.983999999997</c:v>
                </c:pt>
                <c:pt idx="162">
                  <c:v>35409.578000000001</c:v>
                </c:pt>
                <c:pt idx="163">
                  <c:v>37446.995999999999</c:v>
                </c:pt>
                <c:pt idx="164">
                  <c:v>39634.336000000003</c:v>
                </c:pt>
                <c:pt idx="165">
                  <c:v>41905.101999999999</c:v>
                </c:pt>
                <c:pt idx="166">
                  <c:v>44288.917999999998</c:v>
                </c:pt>
                <c:pt idx="167">
                  <c:v>46723.788999999997</c:v>
                </c:pt>
                <c:pt idx="168">
                  <c:v>49324.233999999997</c:v>
                </c:pt>
                <c:pt idx="169">
                  <c:v>51950.695</c:v>
                </c:pt>
                <c:pt idx="170">
                  <c:v>54395.703000000001</c:v>
                </c:pt>
                <c:pt idx="171">
                  <c:v>57105.387000000002</c:v>
                </c:pt>
              </c:numCache>
            </c:numRef>
          </c:val>
          <c:extLst>
            <c:ext xmlns:c15="http://schemas.microsoft.com/office/drawing/2012/chart" uri="{02D57815-91ED-43cb-92C2-25804820EDAC}">
              <c15:filteredSeriesTitle>
                <c15:tx>
                  <c:strRef>
                    <c:extLst>
                      <c:ext uri="{02D57815-91ED-43cb-92C2-25804820EDAC}">
                        <c15:formulaRef>
                          <c15:sqref>Sheet1!$Z$1</c15:sqref>
                        </c15:formulaRef>
                      </c:ext>
                    </c:extLst>
                    <c:strCache>
                      <c:ptCount val="1"/>
                      <c:pt idx="0">
                        <c:v>cumulative_co2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18-B739-4C9A-805F-8604B564D8BA}"/>
            </c:ext>
          </c:extLst>
        </c:ser>
        <c:dLbls>
          <c:showLegendKey val="0"/>
          <c:showVal val="0"/>
          <c:showCatName val="0"/>
          <c:showSerName val="0"/>
          <c:showPercent val="0"/>
          <c:showBubbleSize val="0"/>
        </c:dLbls>
        <c:gapWidth val="219"/>
        <c:axId val="374833472"/>
        <c:axId val="374834192"/>
        <c:extLst>
          <c:ext xmlns:c15="http://schemas.microsoft.com/office/drawing/2012/chart" uri="{02D57815-91ED-43cb-92C2-25804820EDAC}">
            <c15:filteredBarSeries>
              <c15:ser>
                <c:idx val="1"/>
                <c:order val="1"/>
                <c:spPr>
                  <a:solidFill>
                    <a:schemeClr val="dk1">
                      <a:tint val="55000"/>
                    </a:schemeClr>
                  </a:solidFill>
                  <a:ln>
                    <a:noFill/>
                  </a:ln>
                  <a:effectLst/>
                </c:spPr>
                <c:invertIfNegative val="0"/>
                <c:val>
                  <c:numRef>
                    <c:extLst>
                      <c:ext uri="{02D57815-91ED-43cb-92C2-25804820EDAC}">
                        <c15:formulaRef>
                          <c15:sqref>Sheet1!$C$2:$C$173</c15:sqref>
                        </c15:formulaRef>
                      </c:ext>
                    </c:extLst>
                    <c:numCache>
                      <c:formatCode>General</c:formatCode>
                      <c:ptCount val="17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numCache>
                  </c:numRef>
                </c:val>
                <c:extLst>
                  <c:ext uri="{02D57815-91ED-43cb-92C2-25804820EDAC}">
                    <c15:filteredSeriesTitle>
                      <c15:tx>
                        <c:strRef>
                          <c:extLst>
                            <c:ext uri="{02D57815-91ED-43cb-92C2-25804820EDAC}">
                              <c15:formulaRef>
                                <c15:sqref>Sheet1!$C$1</c15:sqref>
                              </c15:formulaRef>
                            </c:ext>
                          </c:extLst>
                          <c:strCache>
                            <c:ptCount val="1"/>
                            <c:pt idx="0">
                              <c:v>iso_code</c:v>
                            </c:pt>
                          </c:strCache>
                        </c:strRef>
                      </c15:tx>
                    </c15:filteredSeriesTitle>
                  </c:ext>
                  <c:ex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01-B739-4C9A-805F-8604B564D8BA}"/>
                  </c:ext>
                </c:extLst>
              </c15:ser>
            </c15:filteredBarSeries>
            <c15:filteredBarSeries>
              <c15:ser>
                <c:idx val="2"/>
                <c:order val="2"/>
                <c:spPr>
                  <a:solidFill>
                    <a:schemeClr val="dk1">
                      <a:tint val="75000"/>
                    </a:schemeClr>
                  </a:solidFill>
                  <a:ln>
                    <a:noFill/>
                  </a:ln>
                  <a:effectLst/>
                </c:spPr>
                <c:invertIfNegative val="0"/>
                <c:val>
                  <c:numRef>
                    <c:extLst>
                      <c:ext xmlns:c15="http://schemas.microsoft.com/office/drawing/2012/chart" uri="{02D57815-91ED-43cb-92C2-25804820EDAC}">
                        <c15:formulaRef>
                          <c15:sqref>Sheet1!$D$2:$D$173</c15:sqref>
                        </c15:formulaRef>
                      </c:ext>
                    </c:extLst>
                    <c:numCache>
                      <c:formatCode>General</c:formatCode>
                      <c:ptCount val="172"/>
                      <c:pt idx="0">
                        <c:v>235732435</c:v>
                      </c:pt>
                      <c:pt idx="1">
                        <c:v>236722812</c:v>
                      </c:pt>
                      <c:pt idx="2">
                        <c:v>237693556</c:v>
                      </c:pt>
                      <c:pt idx="3">
                        <c:v>238644470</c:v>
                      </c:pt>
                      <c:pt idx="4">
                        <c:v>239599135</c:v>
                      </c:pt>
                      <c:pt idx="5">
                        <c:v>240557565</c:v>
                      </c:pt>
                      <c:pt idx="6">
                        <c:v>241519775</c:v>
                      </c:pt>
                      <c:pt idx="7">
                        <c:v>242485780</c:v>
                      </c:pt>
                      <c:pt idx="8">
                        <c:v>243455595</c:v>
                      </c:pt>
                      <c:pt idx="9">
                        <c:v>244429232</c:v>
                      </c:pt>
                      <c:pt idx="10">
                        <c:v>245406706</c:v>
                      </c:pt>
                      <c:pt idx="11">
                        <c:v>246388032</c:v>
                      </c:pt>
                      <c:pt idx="12">
                        <c:v>247373226</c:v>
                      </c:pt>
                      <c:pt idx="13">
                        <c:v>248362301</c:v>
                      </c:pt>
                      <c:pt idx="14">
                        <c:v>249355276</c:v>
                      </c:pt>
                      <c:pt idx="15">
                        <c:v>250352166</c:v>
                      </c:pt>
                      <c:pt idx="16">
                        <c:v>251352986</c:v>
                      </c:pt>
                      <c:pt idx="17">
                        <c:v>252357751</c:v>
                      </c:pt>
                      <c:pt idx="18">
                        <c:v>253366477</c:v>
                      </c:pt>
                      <c:pt idx="19">
                        <c:v>254283265</c:v>
                      </c:pt>
                      <c:pt idx="20">
                        <c:v>255107500</c:v>
                      </c:pt>
                      <c:pt idx="21">
                        <c:v>255838563</c:v>
                      </c:pt>
                      <c:pt idx="22">
                        <c:v>256475832</c:v>
                      </c:pt>
                      <c:pt idx="23">
                        <c:v>257018683</c:v>
                      </c:pt>
                      <c:pt idx="24">
                        <c:v>257562626</c:v>
                      </c:pt>
                      <c:pt idx="25">
                        <c:v>258107664</c:v>
                      </c:pt>
                      <c:pt idx="26">
                        <c:v>258653799</c:v>
                      </c:pt>
                      <c:pt idx="27">
                        <c:v>259201033</c:v>
                      </c:pt>
                      <c:pt idx="28">
                        <c:v>259749368</c:v>
                      </c:pt>
                      <c:pt idx="29">
                        <c:v>260650638</c:v>
                      </c:pt>
                      <c:pt idx="30">
                        <c:v>261908874</c:v>
                      </c:pt>
                      <c:pt idx="31">
                        <c:v>263528141</c:v>
                      </c:pt>
                      <c:pt idx="32">
                        <c:v>265512544</c:v>
                      </c:pt>
                      <c:pt idx="33">
                        <c:v>267866225</c:v>
                      </c:pt>
                      <c:pt idx="34">
                        <c:v>270240712</c:v>
                      </c:pt>
                      <c:pt idx="35">
                        <c:v>272636189</c:v>
                      </c:pt>
                      <c:pt idx="36">
                        <c:v>275052841</c:v>
                      </c:pt>
                      <c:pt idx="37">
                        <c:v>277490853</c:v>
                      </c:pt>
                      <c:pt idx="38">
                        <c:v>279950415</c:v>
                      </c:pt>
                      <c:pt idx="39">
                        <c:v>282052078</c:v>
                      </c:pt>
                      <c:pt idx="40">
                        <c:v>283791657</c:v>
                      </c:pt>
                      <c:pt idx="41">
                        <c:v>285164933</c:v>
                      </c:pt>
                      <c:pt idx="42">
                        <c:v>286167644</c:v>
                      </c:pt>
                      <c:pt idx="43">
                        <c:v>286795490</c:v>
                      </c:pt>
                      <c:pt idx="44">
                        <c:v>287424652</c:v>
                      </c:pt>
                      <c:pt idx="45">
                        <c:v>288055133</c:v>
                      </c:pt>
                      <c:pt idx="46">
                        <c:v>288686934</c:v>
                      </c:pt>
                      <c:pt idx="47">
                        <c:v>289320059</c:v>
                      </c:pt>
                      <c:pt idx="48">
                        <c:v>289954511</c:v>
                      </c:pt>
                      <c:pt idx="49">
                        <c:v>290840108</c:v>
                      </c:pt>
                      <c:pt idx="50">
                        <c:v>291979136</c:v>
                      </c:pt>
                      <c:pt idx="51">
                        <c:v>293373897</c:v>
                      </c:pt>
                      <c:pt idx="52">
                        <c:v>295026710</c:v>
                      </c:pt>
                      <c:pt idx="53">
                        <c:v>296939909</c:v>
                      </c:pt>
                      <c:pt idx="54">
                        <c:v>298865451</c:v>
                      </c:pt>
                      <c:pt idx="55">
                        <c:v>300803415</c:v>
                      </c:pt>
                      <c:pt idx="56">
                        <c:v>302753881</c:v>
                      </c:pt>
                      <c:pt idx="57">
                        <c:v>304716930</c:v>
                      </c:pt>
                      <c:pt idx="58">
                        <c:v>306692643</c:v>
                      </c:pt>
                      <c:pt idx="59">
                        <c:v>308378771</c:v>
                      </c:pt>
                      <c:pt idx="60">
                        <c:v>309772810</c:v>
                      </c:pt>
                      <c:pt idx="61">
                        <c:v>310872238</c:v>
                      </c:pt>
                      <c:pt idx="62">
                        <c:v>311674516</c:v>
                      </c:pt>
                      <c:pt idx="63">
                        <c:v>312177087</c:v>
                      </c:pt>
                      <c:pt idx="64">
                        <c:v>312680404</c:v>
                      </c:pt>
                      <c:pt idx="65">
                        <c:v>313184465</c:v>
                      </c:pt>
                      <c:pt idx="66">
                        <c:v>313689273</c:v>
                      </c:pt>
                      <c:pt idx="67">
                        <c:v>314194829</c:v>
                      </c:pt>
                      <c:pt idx="68">
                        <c:v>314556958</c:v>
                      </c:pt>
                      <c:pt idx="69">
                        <c:v>315455236</c:v>
                      </c:pt>
                      <c:pt idx="70">
                        <c:v>316895450</c:v>
                      </c:pt>
                      <c:pt idx="71">
                        <c:v>318883445</c:v>
                      </c:pt>
                      <c:pt idx="72">
                        <c:v>321425121</c:v>
                      </c:pt>
                      <c:pt idx="73">
                        <c:v>324526435</c:v>
                      </c:pt>
                      <c:pt idx="74">
                        <c:v>327657673</c:v>
                      </c:pt>
                      <c:pt idx="75">
                        <c:v>330819124</c:v>
                      </c:pt>
                      <c:pt idx="76">
                        <c:v>334011077</c:v>
                      </c:pt>
                      <c:pt idx="77">
                        <c:v>337233829</c:v>
                      </c:pt>
                      <c:pt idx="78">
                        <c:v>340487677</c:v>
                      </c:pt>
                      <c:pt idx="79">
                        <c:v>344079020</c:v>
                      </c:pt>
                      <c:pt idx="80">
                        <c:v>348015421</c:v>
                      </c:pt>
                      <c:pt idx="81">
                        <c:v>352304571</c:v>
                      </c:pt>
                      <c:pt idx="82">
                        <c:v>356954300</c:v>
                      </c:pt>
                      <c:pt idx="83">
                        <c:v>361972574</c:v>
                      </c:pt>
                      <c:pt idx="84">
                        <c:v>367061397</c:v>
                      </c:pt>
                      <c:pt idx="85">
                        <c:v>372221763</c:v>
                      </c:pt>
                      <c:pt idx="86">
                        <c:v>377454675</c:v>
                      </c:pt>
                      <c:pt idx="87">
                        <c:v>382761156</c:v>
                      </c:pt>
                      <c:pt idx="88">
                        <c:v>388142237</c:v>
                      </c:pt>
                      <c:pt idx="89">
                        <c:v>391883882</c:v>
                      </c:pt>
                      <c:pt idx="90">
                        <c:v>393975786</c:v>
                      </c:pt>
                      <c:pt idx="91">
                        <c:v>394407406</c:v>
                      </c:pt>
                      <c:pt idx="92">
                        <c:v>393167957</c:v>
                      </c:pt>
                      <c:pt idx="93">
                        <c:v>390246408</c:v>
                      </c:pt>
                      <c:pt idx="94">
                        <c:v>387346568</c:v>
                      </c:pt>
                      <c:pt idx="95">
                        <c:v>384468277</c:v>
                      </c:pt>
                      <c:pt idx="96">
                        <c:v>381611373</c:v>
                      </c:pt>
                      <c:pt idx="97">
                        <c:v>378775698</c:v>
                      </c:pt>
                      <c:pt idx="98">
                        <c:v>375961095</c:v>
                      </c:pt>
                      <c:pt idx="99">
                        <c:v>375136619</c:v>
                      </c:pt>
                      <c:pt idx="100">
                        <c:v>357021120</c:v>
                      </c:pt>
                      <c:pt idx="101">
                        <c:v>364922368</c:v>
                      </c:pt>
                      <c:pt idx="102">
                        <c:v>372997184</c:v>
                      </c:pt>
                      <c:pt idx="103">
                        <c:v>381227712</c:v>
                      </c:pt>
                      <c:pt idx="104">
                        <c:v>389731392</c:v>
                      </c:pt>
                      <c:pt idx="105">
                        <c:v>398577984</c:v>
                      </c:pt>
                      <c:pt idx="106">
                        <c:v>407656608</c:v>
                      </c:pt>
                      <c:pt idx="107">
                        <c:v>416935392</c:v>
                      </c:pt>
                      <c:pt idx="108">
                        <c:v>426295776</c:v>
                      </c:pt>
                      <c:pt idx="109">
                        <c:v>435900352</c:v>
                      </c:pt>
                      <c:pt idx="110">
                        <c:v>445954560</c:v>
                      </c:pt>
                      <c:pt idx="111">
                        <c:v>456351872</c:v>
                      </c:pt>
                      <c:pt idx="112">
                        <c:v>467024192</c:v>
                      </c:pt>
                      <c:pt idx="113">
                        <c:v>477933632</c:v>
                      </c:pt>
                      <c:pt idx="114">
                        <c:v>489059296</c:v>
                      </c:pt>
                      <c:pt idx="115">
                        <c:v>500114336</c:v>
                      </c:pt>
                      <c:pt idx="116">
                        <c:v>510992608</c:v>
                      </c:pt>
                      <c:pt idx="117">
                        <c:v>521987072</c:v>
                      </c:pt>
                      <c:pt idx="118">
                        <c:v>533431904</c:v>
                      </c:pt>
                      <c:pt idx="119">
                        <c:v>545314688</c:v>
                      </c:pt>
                      <c:pt idx="120">
                        <c:v>557501312</c:v>
                      </c:pt>
                      <c:pt idx="121">
                        <c:v>569999168</c:v>
                      </c:pt>
                      <c:pt idx="122">
                        <c:v>582837952</c:v>
                      </c:pt>
                      <c:pt idx="123">
                        <c:v>596107456</c:v>
                      </c:pt>
                      <c:pt idx="124">
                        <c:v>609721920</c:v>
                      </c:pt>
                      <c:pt idx="125">
                        <c:v>623524224</c:v>
                      </c:pt>
                      <c:pt idx="126">
                        <c:v>637451456</c:v>
                      </c:pt>
                      <c:pt idx="127">
                        <c:v>651685632</c:v>
                      </c:pt>
                      <c:pt idx="128">
                        <c:v>666267776</c:v>
                      </c:pt>
                      <c:pt idx="129">
                        <c:v>681248384</c:v>
                      </c:pt>
                      <c:pt idx="130">
                        <c:v>696828352</c:v>
                      </c:pt>
                      <c:pt idx="131">
                        <c:v>712869312</c:v>
                      </c:pt>
                      <c:pt idx="132">
                        <c:v>729169472</c:v>
                      </c:pt>
                      <c:pt idx="133">
                        <c:v>745826560</c:v>
                      </c:pt>
                      <c:pt idx="134">
                        <c:v>762895168</c:v>
                      </c:pt>
                      <c:pt idx="135">
                        <c:v>780242112</c:v>
                      </c:pt>
                      <c:pt idx="136">
                        <c:v>797878976</c:v>
                      </c:pt>
                      <c:pt idx="137">
                        <c:v>815716160</c:v>
                      </c:pt>
                      <c:pt idx="138">
                        <c:v>833729664</c:v>
                      </c:pt>
                      <c:pt idx="139">
                        <c:v>852012672</c:v>
                      </c:pt>
                      <c:pt idx="140">
                        <c:v>870452160</c:v>
                      </c:pt>
                      <c:pt idx="141">
                        <c:v>888941760</c:v>
                      </c:pt>
                      <c:pt idx="142">
                        <c:v>907574080</c:v>
                      </c:pt>
                      <c:pt idx="143">
                        <c:v>926351296</c:v>
                      </c:pt>
                      <c:pt idx="144">
                        <c:v>945261952</c:v>
                      </c:pt>
                      <c:pt idx="145">
                        <c:v>964279104</c:v>
                      </c:pt>
                      <c:pt idx="146">
                        <c:v>983281216</c:v>
                      </c:pt>
                      <c:pt idx="147">
                        <c:v>1002335232</c:v>
                      </c:pt>
                      <c:pt idx="148">
                        <c:v>1021434560</c:v>
                      </c:pt>
                      <c:pt idx="149">
                        <c:v>1040500032</c:v>
                      </c:pt>
                      <c:pt idx="150">
                        <c:v>1059633664</c:v>
                      </c:pt>
                      <c:pt idx="151">
                        <c:v>1078970880</c:v>
                      </c:pt>
                      <c:pt idx="152">
                        <c:v>1098313088</c:v>
                      </c:pt>
                      <c:pt idx="153">
                        <c:v>1117415168</c:v>
                      </c:pt>
                      <c:pt idx="154">
                        <c:v>1136264576</c:v>
                      </c:pt>
                      <c:pt idx="155">
                        <c:v>1154638720</c:v>
                      </c:pt>
                      <c:pt idx="156">
                        <c:v>1172373760</c:v>
                      </c:pt>
                      <c:pt idx="157">
                        <c:v>1189691776</c:v>
                      </c:pt>
                      <c:pt idx="158">
                        <c:v>1206734848</c:v>
                      </c:pt>
                      <c:pt idx="159">
                        <c:v>1223640192</c:v>
                      </c:pt>
                      <c:pt idx="160">
                        <c:v>1240613632</c:v>
                      </c:pt>
                      <c:pt idx="161">
                        <c:v>1257621248</c:v>
                      </c:pt>
                      <c:pt idx="162">
                        <c:v>1274487168</c:v>
                      </c:pt>
                      <c:pt idx="163">
                        <c:v>1291132032</c:v>
                      </c:pt>
                      <c:pt idx="164">
                        <c:v>1307246464</c:v>
                      </c:pt>
                      <c:pt idx="165">
                        <c:v>1322866560</c:v>
                      </c:pt>
                      <c:pt idx="166">
                        <c:v>1338636288</c:v>
                      </c:pt>
                      <c:pt idx="167">
                        <c:v>1354195712</c:v>
                      </c:pt>
                      <c:pt idx="168">
                        <c:v>1369003264</c:v>
                      </c:pt>
                      <c:pt idx="169">
                        <c:v>1383112064</c:v>
                      </c:pt>
                      <c:pt idx="170">
                        <c:v>1396387072</c:v>
                      </c:pt>
                      <c:pt idx="171">
                        <c:v>1407563904</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population</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02-B739-4C9A-805F-8604B564D8BA}"/>
                  </c:ext>
                </c:extLst>
              </c15:ser>
            </c15:filteredBarSeries>
            <c15:filteredBarSeries>
              <c15:ser>
                <c:idx val="3"/>
                <c:order val="3"/>
                <c:spPr>
                  <a:solidFill>
                    <a:schemeClr val="dk1">
                      <a:tint val="98500"/>
                    </a:schemeClr>
                  </a:solidFill>
                  <a:ln>
                    <a:noFill/>
                  </a:ln>
                  <a:effectLst/>
                </c:spPr>
                <c:invertIfNegative val="0"/>
                <c:val>
                  <c:numRef>
                    <c:extLst>
                      <c:ext xmlns:c15="http://schemas.microsoft.com/office/drawing/2012/chart" uri="{02D57815-91ED-43cb-92C2-25804820EDAC}">
                        <c15:formulaRef>
                          <c15:sqref>Sheet1!$E$2:$E$173</c15:sqref>
                        </c15:formulaRef>
                      </c:ext>
                    </c:extLst>
                    <c:numCache>
                      <c:formatCode>General</c:formatCode>
                      <c:ptCount val="172"/>
                      <c:pt idx="0">
                        <c:v>223302598656</c:v>
                      </c:pt>
                      <c:pt idx="1">
                        <c:v>224090505216</c:v>
                      </c:pt>
                      <c:pt idx="11">
                        <c:v>219618557952</c:v>
                      </c:pt>
                      <c:pt idx="20">
                        <c:v>215049994240</c:v>
                      </c:pt>
                      <c:pt idx="34">
                        <c:v>233500590080</c:v>
                      </c:pt>
                      <c:pt idx="35">
                        <c:v>242433818624</c:v>
                      </c:pt>
                      <c:pt idx="36">
                        <c:v>236355813376</c:v>
                      </c:pt>
                      <c:pt idx="37">
                        <c:v>248702402560</c:v>
                      </c:pt>
                      <c:pt idx="38">
                        <c:v>252440821760</c:v>
                      </c:pt>
                      <c:pt idx="39">
                        <c:v>247072522240</c:v>
                      </c:pt>
                      <c:pt idx="40">
                        <c:v>260331798528</c:v>
                      </c:pt>
                      <c:pt idx="41">
                        <c:v>236132728832</c:v>
                      </c:pt>
                      <c:pt idx="42">
                        <c:v>255340544000</c:v>
                      </c:pt>
                      <c:pt idx="43">
                        <c:v>261684543488</c:v>
                      </c:pt>
                      <c:pt idx="44">
                        <c:v>265797353472</c:v>
                      </c:pt>
                      <c:pt idx="45">
                        <c:v>259487842304</c:v>
                      </c:pt>
                      <c:pt idx="46">
                        <c:v>240158998528</c:v>
                      </c:pt>
                      <c:pt idx="47">
                        <c:v>284161114112</c:v>
                      </c:pt>
                      <c:pt idx="48">
                        <c:v>284652077056</c:v>
                      </c:pt>
                      <c:pt idx="49">
                        <c:v>262708330496</c:v>
                      </c:pt>
                      <c:pt idx="50">
                        <c:v>271697494016</c:v>
                      </c:pt>
                      <c:pt idx="51">
                        <c:v>277327806464</c:v>
                      </c:pt>
                      <c:pt idx="52">
                        <c:v>300671991808</c:v>
                      </c:pt>
                      <c:pt idx="53">
                        <c:v>304764387328</c:v>
                      </c:pt>
                      <c:pt idx="54">
                        <c:v>306075009024</c:v>
                      </c:pt>
                      <c:pt idx="55">
                        <c:v>300632506368</c:v>
                      </c:pt>
                      <c:pt idx="56">
                        <c:v>308969701376</c:v>
                      </c:pt>
                      <c:pt idx="57">
                        <c:v>290665103360</c:v>
                      </c:pt>
                      <c:pt idx="58">
                        <c:v>294816907264</c:v>
                      </c:pt>
                      <c:pt idx="59">
                        <c:v>335358001152</c:v>
                      </c:pt>
                      <c:pt idx="60">
                        <c:v>335633088512</c:v>
                      </c:pt>
                      <c:pt idx="61">
                        <c:v>333713113088</c:v>
                      </c:pt>
                      <c:pt idx="62">
                        <c:v>333133185024</c:v>
                      </c:pt>
                      <c:pt idx="63">
                        <c:v>325870092288</c:v>
                      </c:pt>
                      <c:pt idx="64">
                        <c:v>343519985664</c:v>
                      </c:pt>
                      <c:pt idx="65">
                        <c:v>334924185600</c:v>
                      </c:pt>
                      <c:pt idx="66">
                        <c:v>344693997568</c:v>
                      </c:pt>
                      <c:pt idx="67">
                        <c:v>338632802304</c:v>
                      </c:pt>
                      <c:pt idx="68">
                        <c:v>295336804352</c:v>
                      </c:pt>
                      <c:pt idx="69">
                        <c:v>335829991424</c:v>
                      </c:pt>
                      <c:pt idx="70">
                        <c:v>309267202048</c:v>
                      </c:pt>
                      <c:pt idx="71">
                        <c:v>332498599936</c:v>
                      </c:pt>
                      <c:pt idx="72">
                        <c:v>346716798976</c:v>
                      </c:pt>
                      <c:pt idx="73">
                        <c:v>335551987712</c:v>
                      </c:pt>
                      <c:pt idx="74">
                        <c:v>351853707264</c:v>
                      </c:pt>
                      <c:pt idx="75">
                        <c:v>356048699392</c:v>
                      </c:pt>
                      <c:pt idx="76">
                        <c:v>367478407168</c:v>
                      </c:pt>
                      <c:pt idx="77">
                        <c:v>367200010240</c:v>
                      </c:pt>
                      <c:pt idx="78">
                        <c:v>370912493568</c:v>
                      </c:pt>
                      <c:pt idx="79">
                        <c:v>386395996160</c:v>
                      </c:pt>
                      <c:pt idx="80">
                        <c:v>389214797824</c:v>
                      </c:pt>
                      <c:pt idx="81">
                        <c:v>386353004544</c:v>
                      </c:pt>
                      <c:pt idx="82">
                        <c:v>390754009088</c:v>
                      </c:pt>
                      <c:pt idx="83">
                        <c:v>391381188608</c:v>
                      </c:pt>
                      <c:pt idx="84">
                        <c:v>395071586304</c:v>
                      </c:pt>
                      <c:pt idx="85">
                        <c:v>390890389504</c:v>
                      </c:pt>
                      <c:pt idx="86">
                        <c:v>406292692992</c:v>
                      </c:pt>
                      <c:pt idx="87">
                        <c:v>399830188032</c:v>
                      </c:pt>
                      <c:pt idx="88">
                        <c:v>400546496512</c:v>
                      </c:pt>
                      <c:pt idx="89">
                        <c:v>409623592960</c:v>
                      </c:pt>
                      <c:pt idx="90">
                        <c:v>422772408320</c:v>
                      </c:pt>
                      <c:pt idx="91">
                        <c:v>431261712384</c:v>
                      </c:pt>
                      <c:pt idx="92">
                        <c:v>428796608512</c:v>
                      </c:pt>
                      <c:pt idx="93">
                        <c:v>446201692160</c:v>
                      </c:pt>
                      <c:pt idx="94">
                        <c:v>441698385920</c:v>
                      </c:pt>
                      <c:pt idx="95">
                        <c:v>434203197440</c:v>
                      </c:pt>
                      <c:pt idx="96">
                        <c:v>411463188480</c:v>
                      </c:pt>
                      <c:pt idx="97">
                        <c:v>340810006528</c:v>
                      </c:pt>
                      <c:pt idx="98">
                        <c:v>344050008064</c:v>
                      </c:pt>
                      <c:pt idx="99">
                        <c:v>353225015296</c:v>
                      </c:pt>
                      <c:pt idx="100">
                        <c:v>354332999680</c:v>
                      </c:pt>
                      <c:pt idx="101">
                        <c:v>362445012992</c:v>
                      </c:pt>
                      <c:pt idx="102">
                        <c:v>373116010496</c:v>
                      </c:pt>
                      <c:pt idx="103">
                        <c:v>396813008896</c:v>
                      </c:pt>
                      <c:pt idx="104">
                        <c:v>413406003200</c:v>
                      </c:pt>
                      <c:pt idx="105">
                        <c:v>423653998592</c:v>
                      </c:pt>
                      <c:pt idx="106">
                        <c:v>447916998656</c:v>
                      </c:pt>
                      <c:pt idx="107">
                        <c:v>443355987968</c:v>
                      </c:pt>
                      <c:pt idx="108">
                        <c:v>476938010624</c:v>
                      </c:pt>
                      <c:pt idx="109">
                        <c:v>486917996544</c:v>
                      </c:pt>
                      <c:pt idx="110">
                        <c:v>520800010240</c:v>
                      </c:pt>
                      <c:pt idx="111">
                        <c:v>536351997952</c:v>
                      </c:pt>
                      <c:pt idx="112">
                        <c:v>548431986688</c:v>
                      </c:pt>
                      <c:pt idx="113">
                        <c:v>576287997952</c:v>
                      </c:pt>
                      <c:pt idx="114">
                        <c:v>620466012160</c:v>
                      </c:pt>
                      <c:pt idx="115">
                        <c:v>596064993280</c:v>
                      </c:pt>
                      <c:pt idx="116">
                        <c:v>601424986112</c:v>
                      </c:pt>
                      <c:pt idx="117">
                        <c:v>650715987968</c:v>
                      </c:pt>
                      <c:pt idx="118">
                        <c:v>668219998208</c:v>
                      </c:pt>
                      <c:pt idx="119">
                        <c:v>712563032064</c:v>
                      </c:pt>
                      <c:pt idx="120">
                        <c:v>748744015872</c:v>
                      </c:pt>
                      <c:pt idx="121">
                        <c:v>755656032256</c:v>
                      </c:pt>
                      <c:pt idx="122">
                        <c:v>753543020544</c:v>
                      </c:pt>
                      <c:pt idx="123">
                        <c:v>788800012288</c:v>
                      </c:pt>
                      <c:pt idx="124">
                        <c:v>796992012288</c:v>
                      </c:pt>
                      <c:pt idx="125">
                        <c:v>868009967616</c:v>
                      </c:pt>
                      <c:pt idx="126">
                        <c:v>878540029952</c:v>
                      </c:pt>
                      <c:pt idx="127">
                        <c:v>947196002304</c:v>
                      </c:pt>
                      <c:pt idx="128">
                        <c:v>997920014336</c:v>
                      </c:pt>
                      <c:pt idx="129">
                        <c:v>947528007680</c:v>
                      </c:pt>
                      <c:pt idx="130">
                        <c:v>1015104995328</c:v>
                      </c:pt>
                      <c:pt idx="131">
                        <c:v>1077444018176</c:v>
                      </c:pt>
                      <c:pt idx="132">
                        <c:v>1111560028160</c:v>
                      </c:pt>
                      <c:pt idx="133">
                        <c:v>1202349015040</c:v>
                      </c:pt>
                      <c:pt idx="134">
                        <c:v>1248909983744</c:v>
                      </c:pt>
                      <c:pt idx="135">
                        <c:v>1298600034304</c:v>
                      </c:pt>
                      <c:pt idx="136">
                        <c:v>1353105014784</c:v>
                      </c:pt>
                      <c:pt idx="137">
                        <c:v>1412883939328</c:v>
                      </c:pt>
                      <c:pt idx="138">
                        <c:v>1560089985024</c:v>
                      </c:pt>
                      <c:pt idx="139">
                        <c:v>1663727960064</c:v>
                      </c:pt>
                      <c:pt idx="140">
                        <c:v>1750992945152</c:v>
                      </c:pt>
                      <c:pt idx="141">
                        <c:v>1762411544576</c:v>
                      </c:pt>
                      <c:pt idx="142">
                        <c:v>1842360483840</c:v>
                      </c:pt>
                      <c:pt idx="143">
                        <c:v>1931870470144</c:v>
                      </c:pt>
                      <c:pt idx="144">
                        <c:v>2039524753408</c:v>
                      </c:pt>
                      <c:pt idx="145">
                        <c:v>2171040956416</c:v>
                      </c:pt>
                      <c:pt idx="146">
                        <c:v>2323733020672</c:v>
                      </c:pt>
                      <c:pt idx="147">
                        <c:v>2403114156032</c:v>
                      </c:pt>
                      <c:pt idx="148">
                        <c:v>2541494206464</c:v>
                      </c:pt>
                      <c:pt idx="149">
                        <c:v>2681321029632</c:v>
                      </c:pt>
                      <c:pt idx="150">
                        <c:v>2773211152384</c:v>
                      </c:pt>
                      <c:pt idx="151">
                        <c:v>2906877853696</c:v>
                      </c:pt>
                      <c:pt idx="152">
                        <c:v>2989575634944</c:v>
                      </c:pt>
                      <c:pt idx="153">
                        <c:v>3212953780224</c:v>
                      </c:pt>
                      <c:pt idx="154">
                        <c:v>3454210932736</c:v>
                      </c:pt>
                      <c:pt idx="155">
                        <c:v>3709371154432</c:v>
                      </c:pt>
                      <c:pt idx="156">
                        <c:v>4024058511360</c:v>
                      </c:pt>
                      <c:pt idx="157">
                        <c:v>4355554279424</c:v>
                      </c:pt>
                      <c:pt idx="158">
                        <c:v>4601841975296</c:v>
                      </c:pt>
                      <c:pt idx="159">
                        <c:v>4945730863104</c:v>
                      </c:pt>
                      <c:pt idx="160">
                        <c:v>5314516615168</c:v>
                      </c:pt>
                      <c:pt idx="161">
                        <c:v>5675666636800</c:v>
                      </c:pt>
                      <c:pt idx="162">
                        <c:v>5949387964416</c:v>
                      </c:pt>
                      <c:pt idx="163">
                        <c:v>6320315957248</c:v>
                      </c:pt>
                      <c:pt idx="164">
                        <c:v>6754740994048</c:v>
                      </c:pt>
                      <c:pt idx="165">
                        <c:v>7259602550784</c:v>
                      </c:pt>
                      <c:pt idx="166">
                        <c:v>7767449403392</c:v>
                      </c:pt>
                      <c:pt idx="167">
                        <c:v>8275647004672</c:v>
                      </c:pt>
                      <c:pt idx="168">
                        <c:v>8835757506560</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gdp</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03-B739-4C9A-805F-8604B564D8BA}"/>
                  </c:ext>
                </c:extLst>
              </c15:ser>
            </c15:filteredBarSeries>
            <c15:filteredBarSeries>
              <c15:ser>
                <c:idx val="4"/>
                <c:order val="4"/>
                <c:spPr>
                  <a:solidFill>
                    <a:schemeClr val="dk1">
                      <a:tint val="30000"/>
                    </a:schemeClr>
                  </a:solidFill>
                  <a:ln>
                    <a:noFill/>
                  </a:ln>
                  <a:effectLst/>
                </c:spPr>
                <c:invertIfNegative val="0"/>
                <c:val>
                  <c:numRef>
                    <c:extLst>
                      <c:ext xmlns:c15="http://schemas.microsoft.com/office/drawing/2012/chart" uri="{02D57815-91ED-43cb-92C2-25804820EDAC}">
                        <c15:formulaRef>
                          <c15:sqref>Sheet1!$F$2:$F$173</c15:sqref>
                        </c15:formulaRef>
                      </c:ext>
                    </c:extLst>
                    <c:numCache>
                      <c:formatCode>General</c:formatCode>
                      <c:ptCount val="172"/>
                      <c:pt idx="78">
                        <c:v>0.28899999999999998</c:v>
                      </c:pt>
                      <c:pt idx="79">
                        <c:v>0.29299999999999998</c:v>
                      </c:pt>
                      <c:pt idx="80">
                        <c:v>0.29299999999999998</c:v>
                      </c:pt>
                      <c:pt idx="81">
                        <c:v>0.3</c:v>
                      </c:pt>
                      <c:pt idx="82">
                        <c:v>0.30399999999999999</c:v>
                      </c:pt>
                      <c:pt idx="83">
                        <c:v>0.31900000000000001</c:v>
                      </c:pt>
                      <c:pt idx="84">
                        <c:v>0.39</c:v>
                      </c:pt>
                      <c:pt idx="85">
                        <c:v>0.45400000000000001</c:v>
                      </c:pt>
                      <c:pt idx="86">
                        <c:v>0.499</c:v>
                      </c:pt>
                      <c:pt idx="87">
                        <c:v>0.58099999999999996</c:v>
                      </c:pt>
                      <c:pt idx="88">
                        <c:v>0</c:v>
                      </c:pt>
                      <c:pt idx="89">
                        <c:v>0</c:v>
                      </c:pt>
                      <c:pt idx="90">
                        <c:v>0</c:v>
                      </c:pt>
                      <c:pt idx="91">
                        <c:v>1.0840000000000001</c:v>
                      </c:pt>
                      <c:pt idx="92">
                        <c:v>1.133</c:v>
                      </c:pt>
                      <c:pt idx="93">
                        <c:v>1.095</c:v>
                      </c:pt>
                      <c:pt idx="94">
                        <c:v>1.0580000000000001</c:v>
                      </c:pt>
                      <c:pt idx="95">
                        <c:v>1.1100000000000001</c:v>
                      </c:pt>
                      <c:pt idx="96">
                        <c:v>1.0049999999999999</c:v>
                      </c:pt>
                      <c:pt idx="97">
                        <c:v>0.75</c:v>
                      </c:pt>
                      <c:pt idx="98">
                        <c:v>0.80600000000000005</c:v>
                      </c:pt>
                      <c:pt idx="99">
                        <c:v>1.0880000000000001</c:v>
                      </c:pt>
                      <c:pt idx="100">
                        <c:v>1.3540000000000001</c:v>
                      </c:pt>
                      <c:pt idx="101">
                        <c:v>1.6579999999999999</c:v>
                      </c:pt>
                      <c:pt idx="102">
                        <c:v>1.8340000000000001</c:v>
                      </c:pt>
                      <c:pt idx="103">
                        <c:v>1.958</c:v>
                      </c:pt>
                      <c:pt idx="104">
                        <c:v>2.2810000000000001</c:v>
                      </c:pt>
                      <c:pt idx="105">
                        <c:v>2.3260000000000001</c:v>
                      </c:pt>
                      <c:pt idx="106">
                        <c:v>2.5539999999999998</c:v>
                      </c:pt>
                      <c:pt idx="107">
                        <c:v>2.903</c:v>
                      </c:pt>
                      <c:pt idx="108">
                        <c:v>3.1539999999999999</c:v>
                      </c:pt>
                      <c:pt idx="109">
                        <c:v>3.5369999999999999</c:v>
                      </c:pt>
                      <c:pt idx="110">
                        <c:v>4.0019999999999998</c:v>
                      </c:pt>
                      <c:pt idx="111">
                        <c:v>4.2050000000000001</c:v>
                      </c:pt>
                      <c:pt idx="112">
                        <c:v>4.3810000000000002</c:v>
                      </c:pt>
                      <c:pt idx="113">
                        <c:v>4.7709999999999999</c:v>
                      </c:pt>
                      <c:pt idx="114">
                        <c:v>4.944</c:v>
                      </c:pt>
                      <c:pt idx="115">
                        <c:v>5.3979999999999997</c:v>
                      </c:pt>
                      <c:pt idx="116">
                        <c:v>5.57</c:v>
                      </c:pt>
                      <c:pt idx="117">
                        <c:v>5.8209999999999997</c:v>
                      </c:pt>
                      <c:pt idx="118">
                        <c:v>5.8719999999999999</c:v>
                      </c:pt>
                      <c:pt idx="119">
                        <c:v>6.4379999999999997</c:v>
                      </c:pt>
                      <c:pt idx="120">
                        <c:v>6.4950000000000001</c:v>
                      </c:pt>
                      <c:pt idx="121">
                        <c:v>7.0519999999999996</c:v>
                      </c:pt>
                      <c:pt idx="122">
                        <c:v>7.3630000000000004</c:v>
                      </c:pt>
                      <c:pt idx="123">
                        <c:v>6.9210000000000003</c:v>
                      </c:pt>
                      <c:pt idx="124">
                        <c:v>6.5010000000000003</c:v>
                      </c:pt>
                      <c:pt idx="125">
                        <c:v>7.2880000000000003</c:v>
                      </c:pt>
                      <c:pt idx="126">
                        <c:v>8.2789999999999999</c:v>
                      </c:pt>
                      <c:pt idx="127">
                        <c:v>8.3219999999999992</c:v>
                      </c:pt>
                      <c:pt idx="128">
                        <c:v>8.4209999999999994</c:v>
                      </c:pt>
                      <c:pt idx="129">
                        <c:v>7.7519999999999998</c:v>
                      </c:pt>
                      <c:pt idx="130">
                        <c:v>7.5449999999999999</c:v>
                      </c:pt>
                      <c:pt idx="131">
                        <c:v>8.8879999999999999</c:v>
                      </c:pt>
                      <c:pt idx="132">
                        <c:v>9.6760000000000002</c:v>
                      </c:pt>
                      <c:pt idx="133">
                        <c:v>10.951000000000001</c:v>
                      </c:pt>
                      <c:pt idx="134">
                        <c:v>12.593</c:v>
                      </c:pt>
                      <c:pt idx="135">
                        <c:v>14.39</c:v>
                      </c:pt>
                      <c:pt idx="136">
                        <c:v>16.006</c:v>
                      </c:pt>
                      <c:pt idx="137">
                        <c:v>16.411999999999999</c:v>
                      </c:pt>
                      <c:pt idx="138">
                        <c:v>18.228999999999999</c:v>
                      </c:pt>
                      <c:pt idx="139">
                        <c:v>20.791</c:v>
                      </c:pt>
                      <c:pt idx="140">
                        <c:v>22.347999999999999</c:v>
                      </c:pt>
                      <c:pt idx="141">
                        <c:v>24.503</c:v>
                      </c:pt>
                      <c:pt idx="142">
                        <c:v>25.155999999999999</c:v>
                      </c:pt>
                      <c:pt idx="143">
                        <c:v>26.602</c:v>
                      </c:pt>
                      <c:pt idx="144">
                        <c:v>28.54</c:v>
                      </c:pt>
                      <c:pt idx="145">
                        <c:v>31.103999999999999</c:v>
                      </c:pt>
                      <c:pt idx="146">
                        <c:v>34.079000000000001</c:v>
                      </c:pt>
                      <c:pt idx="147">
                        <c:v>37.417999999999999</c:v>
                      </c:pt>
                      <c:pt idx="148">
                        <c:v>39.026000000000003</c:v>
                      </c:pt>
                      <c:pt idx="149">
                        <c:v>44.591999999999999</c:v>
                      </c:pt>
                      <c:pt idx="150">
                        <c:v>45.957000000000001</c:v>
                      </c:pt>
                      <c:pt idx="151">
                        <c:v>46.74</c:v>
                      </c:pt>
                      <c:pt idx="152">
                        <c:v>49.110999999999997</c:v>
                      </c:pt>
                      <c:pt idx="153">
                        <c:v>50.88</c:v>
                      </c:pt>
                      <c:pt idx="154">
                        <c:v>55.545000000000002</c:v>
                      </c:pt>
                      <c:pt idx="155">
                        <c:v>59.686999999999998</c:v>
                      </c:pt>
                      <c:pt idx="156">
                        <c:v>64.905000000000001</c:v>
                      </c:pt>
                      <c:pt idx="157">
                        <c:v>68.332999999999998</c:v>
                      </c:pt>
                      <c:pt idx="158">
                        <c:v>73.245000000000005</c:v>
                      </c:pt>
                      <c:pt idx="159">
                        <c:v>81.268000000000001</c:v>
                      </c:pt>
                      <c:pt idx="160">
                        <c:v>86.028999999999996</c:v>
                      </c:pt>
                      <c:pt idx="161">
                        <c:v>91.313999999999993</c:v>
                      </c:pt>
                      <c:pt idx="162">
                        <c:v>100.23699999999999</c:v>
                      </c:pt>
                      <c:pt idx="163">
                        <c:v>107.82</c:v>
                      </c:pt>
                      <c:pt idx="164">
                        <c:v>115.825</c:v>
                      </c:pt>
                      <c:pt idx="165">
                        <c:v>117.508</c:v>
                      </c:pt>
                      <c:pt idx="166">
                        <c:v>123.28100000000001</c:v>
                      </c:pt>
                      <c:pt idx="167">
                        <c:v>121.047</c:v>
                      </c:pt>
                      <c:pt idx="168">
                        <c:v>138.965</c:v>
                      </c:pt>
                      <c:pt idx="169">
                        <c:v>143.66399999999999</c:v>
                      </c:pt>
                      <c:pt idx="170">
                        <c:v>122.908</c:v>
                      </c:pt>
                      <c:pt idx="171">
                        <c:v>149.001</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cement_co2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04-B739-4C9A-805F-8604B564D8BA}"/>
                  </c:ext>
                </c:extLst>
              </c15:ser>
            </c15:filteredBarSeries>
            <c15:filteredBarSeries>
              <c15:ser>
                <c:idx val="5"/>
                <c:order val="5"/>
                <c:spPr>
                  <a:solidFill>
                    <a:schemeClr val="dk1">
                      <a:tint val="60000"/>
                    </a:schemeClr>
                  </a:solidFill>
                  <a:ln>
                    <a:noFill/>
                  </a:ln>
                  <a:effectLst/>
                </c:spPr>
                <c:invertIfNegative val="0"/>
                <c:val>
                  <c:numRef>
                    <c:extLst>
                      <c:ext xmlns:c15="http://schemas.microsoft.com/office/drawing/2012/chart" uri="{02D57815-91ED-43cb-92C2-25804820EDAC}">
                        <c15:formulaRef>
                          <c15:sqref>Sheet1!$G$2:$G$173</c15:sqref>
                        </c15:formulaRef>
                      </c:ext>
                    </c:extLst>
                    <c:numCache>
                      <c:formatCode>General</c:formatCode>
                      <c:ptCount val="172"/>
                      <c:pt idx="78">
                        <c:v>1E-3</c:v>
                      </c:pt>
                      <c:pt idx="79">
                        <c:v>1E-3</c:v>
                      </c:pt>
                      <c:pt idx="80">
                        <c:v>1E-3</c:v>
                      </c:pt>
                      <c:pt idx="81">
                        <c:v>1E-3</c:v>
                      </c:pt>
                      <c:pt idx="82">
                        <c:v>1E-3</c:v>
                      </c:pt>
                      <c:pt idx="83">
                        <c:v>1E-3</c:v>
                      </c:pt>
                      <c:pt idx="84">
                        <c:v>1E-3</c:v>
                      </c:pt>
                      <c:pt idx="85">
                        <c:v>1E-3</c:v>
                      </c:pt>
                      <c:pt idx="86">
                        <c:v>1E-3</c:v>
                      </c:pt>
                      <c:pt idx="87">
                        <c:v>2E-3</c:v>
                      </c:pt>
                      <c:pt idx="88">
                        <c:v>0</c:v>
                      </c:pt>
                      <c:pt idx="89">
                        <c:v>0</c:v>
                      </c:pt>
                      <c:pt idx="90">
                        <c:v>0</c:v>
                      </c:pt>
                      <c:pt idx="91">
                        <c:v>3.0000000000000001E-3</c:v>
                      </c:pt>
                      <c:pt idx="92">
                        <c:v>3.0000000000000001E-3</c:v>
                      </c:pt>
                      <c:pt idx="93">
                        <c:v>3.0000000000000001E-3</c:v>
                      </c:pt>
                      <c:pt idx="94">
                        <c:v>3.0000000000000001E-3</c:v>
                      </c:pt>
                      <c:pt idx="95">
                        <c:v>3.0000000000000001E-3</c:v>
                      </c:pt>
                      <c:pt idx="96">
                        <c:v>3.0000000000000001E-3</c:v>
                      </c:pt>
                      <c:pt idx="97">
                        <c:v>2E-3</c:v>
                      </c:pt>
                      <c:pt idx="98">
                        <c:v>2E-3</c:v>
                      </c:pt>
                      <c:pt idx="99">
                        <c:v>3.0000000000000001E-3</c:v>
                      </c:pt>
                      <c:pt idx="100">
                        <c:v>4.0000000000000001E-3</c:v>
                      </c:pt>
                      <c:pt idx="101">
                        <c:v>5.0000000000000001E-3</c:v>
                      </c:pt>
                      <c:pt idx="102">
                        <c:v>5.0000000000000001E-3</c:v>
                      </c:pt>
                      <c:pt idx="103">
                        <c:v>5.0000000000000001E-3</c:v>
                      </c:pt>
                      <c:pt idx="104">
                        <c:v>6.0000000000000001E-3</c:v>
                      </c:pt>
                      <c:pt idx="105">
                        <c:v>6.0000000000000001E-3</c:v>
                      </c:pt>
                      <c:pt idx="106">
                        <c:v>6.0000000000000001E-3</c:v>
                      </c:pt>
                      <c:pt idx="107">
                        <c:v>7.0000000000000001E-3</c:v>
                      </c:pt>
                      <c:pt idx="108">
                        <c:v>7.0000000000000001E-3</c:v>
                      </c:pt>
                      <c:pt idx="109">
                        <c:v>8.0000000000000002E-3</c:v>
                      </c:pt>
                      <c:pt idx="110">
                        <c:v>8.9999999999999993E-3</c:v>
                      </c:pt>
                      <c:pt idx="111">
                        <c:v>8.9999999999999993E-3</c:v>
                      </c:pt>
                      <c:pt idx="112">
                        <c:v>8.9999999999999993E-3</c:v>
                      </c:pt>
                      <c:pt idx="113">
                        <c:v>0.01</c:v>
                      </c:pt>
                      <c:pt idx="114">
                        <c:v>0.01</c:v>
                      </c:pt>
                      <c:pt idx="115">
                        <c:v>1.0999999999999999E-2</c:v>
                      </c:pt>
                      <c:pt idx="116">
                        <c:v>1.0999999999999999E-2</c:v>
                      </c:pt>
                      <c:pt idx="117">
                        <c:v>1.0999999999999999E-2</c:v>
                      </c:pt>
                      <c:pt idx="118">
                        <c:v>1.0999999999999999E-2</c:v>
                      </c:pt>
                      <c:pt idx="119">
                        <c:v>1.2E-2</c:v>
                      </c:pt>
                      <c:pt idx="120">
                        <c:v>1.2E-2</c:v>
                      </c:pt>
                      <c:pt idx="121">
                        <c:v>1.2E-2</c:v>
                      </c:pt>
                      <c:pt idx="122">
                        <c:v>1.2999999999999999E-2</c:v>
                      </c:pt>
                      <c:pt idx="123">
                        <c:v>1.2E-2</c:v>
                      </c:pt>
                      <c:pt idx="124">
                        <c:v>1.0999999999999999E-2</c:v>
                      </c:pt>
                      <c:pt idx="125">
                        <c:v>1.2E-2</c:v>
                      </c:pt>
                      <c:pt idx="126">
                        <c:v>1.2999999999999999E-2</c:v>
                      </c:pt>
                      <c:pt idx="127">
                        <c:v>1.2999999999999999E-2</c:v>
                      </c:pt>
                      <c:pt idx="128">
                        <c:v>1.2999999999999999E-2</c:v>
                      </c:pt>
                      <c:pt idx="129">
                        <c:v>1.0999999999999999E-2</c:v>
                      </c:pt>
                      <c:pt idx="130">
                        <c:v>1.0999999999999999E-2</c:v>
                      </c:pt>
                      <c:pt idx="131">
                        <c:v>1.2E-2</c:v>
                      </c:pt>
                      <c:pt idx="132">
                        <c:v>1.2999999999999999E-2</c:v>
                      </c:pt>
                      <c:pt idx="133">
                        <c:v>1.4999999999999999E-2</c:v>
                      </c:pt>
                      <c:pt idx="134">
                        <c:v>1.7000000000000001E-2</c:v>
                      </c:pt>
                      <c:pt idx="135">
                        <c:v>1.7999999999999999E-2</c:v>
                      </c:pt>
                      <c:pt idx="136">
                        <c:v>0.02</c:v>
                      </c:pt>
                      <c:pt idx="137">
                        <c:v>0.02</c:v>
                      </c:pt>
                      <c:pt idx="138">
                        <c:v>2.1999999999999999E-2</c:v>
                      </c:pt>
                      <c:pt idx="139">
                        <c:v>2.4E-2</c:v>
                      </c:pt>
                      <c:pt idx="140">
                        <c:v>2.5999999999999999E-2</c:v>
                      </c:pt>
                      <c:pt idx="141">
                        <c:v>2.8000000000000001E-2</c:v>
                      </c:pt>
                      <c:pt idx="142">
                        <c:v>2.8000000000000001E-2</c:v>
                      </c:pt>
                      <c:pt idx="143">
                        <c:v>2.9000000000000001E-2</c:v>
                      </c:pt>
                      <c:pt idx="144">
                        <c:v>0.03</c:v>
                      </c:pt>
                      <c:pt idx="145">
                        <c:v>3.2000000000000001E-2</c:v>
                      </c:pt>
                      <c:pt idx="146">
                        <c:v>3.5000000000000003E-2</c:v>
                      </c:pt>
                      <c:pt idx="147">
                        <c:v>3.6999999999999998E-2</c:v>
                      </c:pt>
                      <c:pt idx="148">
                        <c:v>3.7999999999999999E-2</c:v>
                      </c:pt>
                      <c:pt idx="149">
                        <c:v>4.2999999999999997E-2</c:v>
                      </c:pt>
                      <c:pt idx="150">
                        <c:v>4.2999999999999997E-2</c:v>
                      </c:pt>
                      <c:pt idx="151">
                        <c:v>4.2999999999999997E-2</c:v>
                      </c:pt>
                      <c:pt idx="152">
                        <c:v>4.4999999999999998E-2</c:v>
                      </c:pt>
                      <c:pt idx="153">
                        <c:v>4.5999999999999999E-2</c:v>
                      </c:pt>
                      <c:pt idx="154">
                        <c:v>4.9000000000000002E-2</c:v>
                      </c:pt>
                      <c:pt idx="155">
                        <c:v>5.1999999999999998E-2</c:v>
                      </c:pt>
                      <c:pt idx="156">
                        <c:v>5.5E-2</c:v>
                      </c:pt>
                      <c:pt idx="157">
                        <c:v>5.7000000000000002E-2</c:v>
                      </c:pt>
                      <c:pt idx="158">
                        <c:v>6.0999999999999999E-2</c:v>
                      </c:pt>
                      <c:pt idx="159">
                        <c:v>6.6000000000000003E-2</c:v>
                      </c:pt>
                      <c:pt idx="160">
                        <c:v>6.9000000000000006E-2</c:v>
                      </c:pt>
                      <c:pt idx="161">
                        <c:v>7.2999999999999995E-2</c:v>
                      </c:pt>
                      <c:pt idx="162">
                        <c:v>7.9000000000000001E-2</c:v>
                      </c:pt>
                      <c:pt idx="163">
                        <c:v>8.4000000000000005E-2</c:v>
                      </c:pt>
                      <c:pt idx="164">
                        <c:v>8.8999999999999996E-2</c:v>
                      </c:pt>
                      <c:pt idx="165">
                        <c:v>8.8999999999999996E-2</c:v>
                      </c:pt>
                      <c:pt idx="166">
                        <c:v>9.1999999999999998E-2</c:v>
                      </c:pt>
                      <c:pt idx="167">
                        <c:v>8.8999999999999996E-2</c:v>
                      </c:pt>
                      <c:pt idx="168">
                        <c:v>0.10199999999999999</c:v>
                      </c:pt>
                      <c:pt idx="169">
                        <c:v>0.104</c:v>
                      </c:pt>
                      <c:pt idx="170">
                        <c:v>8.7999999999999995E-2</c:v>
                      </c:pt>
                      <c:pt idx="171">
                        <c:v>0.106</c:v>
                      </c:pt>
                    </c:numCache>
                  </c:numRef>
                </c:val>
                <c:extLst>
                  <c:ext xmlns:c15="http://schemas.microsoft.com/office/drawing/2012/chart" uri="{02D57815-91ED-43cb-92C2-25804820EDAC}">
                    <c15:filteredSeriesTitle>
                      <c15:tx>
                        <c:strRef>
                          <c:extLst>
                            <c:ext uri="{02D57815-91ED-43cb-92C2-25804820EDAC}">
                              <c15:formulaRef>
                                <c15:sqref>Sheet1!$G$1</c15:sqref>
                              </c15:formulaRef>
                            </c:ext>
                          </c:extLst>
                          <c:strCache>
                            <c:ptCount val="1"/>
                            <c:pt idx="0">
                              <c:v>cement_co2_per_capita</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05-B739-4C9A-805F-8604B564D8BA}"/>
                  </c:ext>
                </c:extLst>
              </c15:ser>
            </c15:filteredBarSeries>
            <c15:filteredBarSeries>
              <c15:ser>
                <c:idx val="6"/>
                <c:order val="6"/>
                <c:spPr>
                  <a:solidFill>
                    <a:schemeClr val="dk1">
                      <a:tint val="80000"/>
                    </a:schemeClr>
                  </a:solidFill>
                  <a:ln>
                    <a:noFill/>
                  </a:ln>
                  <a:effectLst/>
                </c:spPr>
                <c:invertIfNegative val="0"/>
                <c:val>
                  <c:numRef>
                    <c:extLst>
                      <c:ext xmlns:c15="http://schemas.microsoft.com/office/drawing/2012/chart" uri="{02D57815-91ED-43cb-92C2-25804820EDAC}">
                        <c15:formulaRef>
                          <c15:sqref>Sheet1!$H$2:$H$173</c15:sqref>
                        </c15:formulaRef>
                      </c:ext>
                    </c:extLst>
                    <c:numCache>
                      <c:formatCode>General</c:formatCode>
                      <c:ptCount val="172"/>
                      <c:pt idx="8">
                        <c:v>0.39400000000000002</c:v>
                      </c:pt>
                      <c:pt idx="9">
                        <c:v>0.63600000000000001</c:v>
                      </c:pt>
                      <c:pt idx="10">
                        <c:v>0.64300000000000002</c:v>
                      </c:pt>
                      <c:pt idx="11">
                        <c:v>0.497</c:v>
                      </c:pt>
                      <c:pt idx="12">
                        <c:v>0.55000000000000004</c:v>
                      </c:pt>
                      <c:pt idx="13">
                        <c:v>0.61</c:v>
                      </c:pt>
                      <c:pt idx="14">
                        <c:v>0.57699999999999996</c:v>
                      </c:pt>
                      <c:pt idx="15">
                        <c:v>0.56699999999999995</c:v>
                      </c:pt>
                      <c:pt idx="16">
                        <c:v>0.64</c:v>
                      </c:pt>
                      <c:pt idx="28">
                        <c:v>1.7669999999999999</c:v>
                      </c:pt>
                      <c:pt idx="29">
                        <c:v>1.6839999999999999</c:v>
                      </c:pt>
                      <c:pt idx="30">
                        <c:v>1.887</c:v>
                      </c:pt>
                      <c:pt idx="31">
                        <c:v>1.839</c:v>
                      </c:pt>
                      <c:pt idx="32">
                        <c:v>2.1960000000000002</c:v>
                      </c:pt>
                      <c:pt idx="33">
                        <c:v>2.4409999999999998</c:v>
                      </c:pt>
                      <c:pt idx="34">
                        <c:v>2.73</c:v>
                      </c:pt>
                      <c:pt idx="35">
                        <c:v>2.4590000000000001</c:v>
                      </c:pt>
                      <c:pt idx="36">
                        <c:v>2.7719999999999998</c:v>
                      </c:pt>
                      <c:pt idx="37">
                        <c:v>3.0659999999999998</c:v>
                      </c:pt>
                      <c:pt idx="38">
                        <c:v>3.41</c:v>
                      </c:pt>
                      <c:pt idx="39">
                        <c:v>4.0220000000000002</c:v>
                      </c:pt>
                      <c:pt idx="40">
                        <c:v>4.4320000000000004</c:v>
                      </c:pt>
                      <c:pt idx="41">
                        <c:v>4.7720000000000002</c:v>
                      </c:pt>
                      <c:pt idx="42">
                        <c:v>5.2469999999999999</c:v>
                      </c:pt>
                      <c:pt idx="43">
                        <c:v>5.5430000000000001</c:v>
                      </c:pt>
                      <c:pt idx="44">
                        <c:v>5.617</c:v>
                      </c:pt>
                      <c:pt idx="45">
                        <c:v>7.0350000000000001</c:v>
                      </c:pt>
                      <c:pt idx="46">
                        <c:v>7.6079999999999997</c:v>
                      </c:pt>
                      <c:pt idx="47">
                        <c:v>8.2530000000000001</c:v>
                      </c:pt>
                      <c:pt idx="48">
                        <c:v>9.125</c:v>
                      </c:pt>
                      <c:pt idx="49">
                        <c:v>10.054</c:v>
                      </c:pt>
                      <c:pt idx="50">
                        <c:v>11.93</c:v>
                      </c:pt>
                      <c:pt idx="51">
                        <c:v>13.18</c:v>
                      </c:pt>
                      <c:pt idx="52">
                        <c:v>14.515000000000001</c:v>
                      </c:pt>
                      <c:pt idx="53">
                        <c:v>14.802</c:v>
                      </c:pt>
                      <c:pt idx="54">
                        <c:v>16.561</c:v>
                      </c:pt>
                      <c:pt idx="55">
                        <c:v>16.931000000000001</c:v>
                      </c:pt>
                      <c:pt idx="56">
                        <c:v>19.548999999999999</c:v>
                      </c:pt>
                      <c:pt idx="57">
                        <c:v>21.771999999999998</c:v>
                      </c:pt>
                      <c:pt idx="58">
                        <c:v>24.908000000000001</c:v>
                      </c:pt>
                      <c:pt idx="59">
                        <c:v>24.143000000000001</c:v>
                      </c:pt>
                      <c:pt idx="60">
                        <c:v>23.486999999999998</c:v>
                      </c:pt>
                      <c:pt idx="61">
                        <c:v>24.782</c:v>
                      </c:pt>
                      <c:pt idx="62">
                        <c:v>28.521000000000001</c:v>
                      </c:pt>
                      <c:pt idx="63">
                        <c:v>31.466999999999999</c:v>
                      </c:pt>
                      <c:pt idx="64">
                        <c:v>31.698</c:v>
                      </c:pt>
                      <c:pt idx="65">
                        <c:v>33.142000000000003</c:v>
                      </c:pt>
                      <c:pt idx="66">
                        <c:v>33.518000000000001</c:v>
                      </c:pt>
                      <c:pt idx="67">
                        <c:v>35.020000000000003</c:v>
                      </c:pt>
                      <c:pt idx="68">
                        <c:v>39.359000000000002</c:v>
                      </c:pt>
                      <c:pt idx="69">
                        <c:v>42.975000000000001</c:v>
                      </c:pt>
                      <c:pt idx="70">
                        <c:v>34.868000000000002</c:v>
                      </c:pt>
                      <c:pt idx="71">
                        <c:v>37.506</c:v>
                      </c:pt>
                      <c:pt idx="72">
                        <c:v>36.902999999999999</c:v>
                      </c:pt>
                      <c:pt idx="73">
                        <c:v>37.972000000000001</c:v>
                      </c:pt>
                      <c:pt idx="74">
                        <c:v>40.628</c:v>
                      </c:pt>
                      <c:pt idx="75">
                        <c:v>40.085000000000001</c:v>
                      </c:pt>
                      <c:pt idx="76">
                        <c:v>39.942999999999998</c:v>
                      </c:pt>
                      <c:pt idx="77">
                        <c:v>41.884</c:v>
                      </c:pt>
                      <c:pt idx="78">
                        <c:v>40.073</c:v>
                      </c:pt>
                      <c:pt idx="79">
                        <c:v>41.707999999999998</c:v>
                      </c:pt>
                      <c:pt idx="80">
                        <c:v>42.4</c:v>
                      </c:pt>
                      <c:pt idx="81">
                        <c:v>38.850999999999999</c:v>
                      </c:pt>
                      <c:pt idx="82">
                        <c:v>36.130000000000003</c:v>
                      </c:pt>
                      <c:pt idx="83">
                        <c:v>35.466999999999999</c:v>
                      </c:pt>
                      <c:pt idx="84">
                        <c:v>39.610999999999997</c:v>
                      </c:pt>
                      <c:pt idx="85">
                        <c:v>41.393000000000001</c:v>
                      </c:pt>
                      <c:pt idx="86">
                        <c:v>40.685000000000002</c:v>
                      </c:pt>
                      <c:pt idx="87">
                        <c:v>45.067</c:v>
                      </c:pt>
                      <c:pt idx="88">
                        <c:v>50.38</c:v>
                      </c:pt>
                      <c:pt idx="89">
                        <c:v>49.311999999999998</c:v>
                      </c:pt>
                      <c:pt idx="90">
                        <c:v>52.31</c:v>
                      </c:pt>
                      <c:pt idx="91">
                        <c:v>53.581000000000003</c:v>
                      </c:pt>
                      <c:pt idx="92">
                        <c:v>53.53</c:v>
                      </c:pt>
                      <c:pt idx="93">
                        <c:v>46.643999999999998</c:v>
                      </c:pt>
                      <c:pt idx="94">
                        <c:v>47.695999999999998</c:v>
                      </c:pt>
                      <c:pt idx="95">
                        <c:v>52.874000000000002</c:v>
                      </c:pt>
                      <c:pt idx="96">
                        <c:v>52.225000000000001</c:v>
                      </c:pt>
                      <c:pt idx="97">
                        <c:v>53.18</c:v>
                      </c:pt>
                      <c:pt idx="98">
                        <c:v>53.204000000000001</c:v>
                      </c:pt>
                      <c:pt idx="99">
                        <c:v>56.188000000000002</c:v>
                      </c:pt>
                      <c:pt idx="100">
                        <c:v>61.103000000000002</c:v>
                      </c:pt>
                      <c:pt idx="101">
                        <c:v>64.022000000000006</c:v>
                      </c:pt>
                      <c:pt idx="102">
                        <c:v>67.426000000000002</c:v>
                      </c:pt>
                      <c:pt idx="103">
                        <c:v>68.704999999999998</c:v>
                      </c:pt>
                      <c:pt idx="104">
                        <c:v>72.414000000000001</c:v>
                      </c:pt>
                      <c:pt idx="105">
                        <c:v>78.787999999999997</c:v>
                      </c:pt>
                      <c:pt idx="106">
                        <c:v>81.656000000000006</c:v>
                      </c:pt>
                      <c:pt idx="107">
                        <c:v>91.635000000000005</c:v>
                      </c:pt>
                      <c:pt idx="108">
                        <c:v>95.816000000000003</c:v>
                      </c:pt>
                      <c:pt idx="109">
                        <c:v>101.447</c:v>
                      </c:pt>
                      <c:pt idx="110">
                        <c:v>111.325</c:v>
                      </c:pt>
                      <c:pt idx="111">
                        <c:v>120.404</c:v>
                      </c:pt>
                      <c:pt idx="112">
                        <c:v>132.58199999999999</c:v>
                      </c:pt>
                      <c:pt idx="113">
                        <c:v>142.44399999999999</c:v>
                      </c:pt>
                      <c:pt idx="114">
                        <c:v>139.488</c:v>
                      </c:pt>
                      <c:pt idx="115">
                        <c:v>153.702</c:v>
                      </c:pt>
                      <c:pt idx="116">
                        <c:v>159.374</c:v>
                      </c:pt>
                      <c:pt idx="117">
                        <c:v>159.55600000000001</c:v>
                      </c:pt>
                      <c:pt idx="118">
                        <c:v>174.07</c:v>
                      </c:pt>
                      <c:pt idx="119">
                        <c:v>177.41399999999999</c:v>
                      </c:pt>
                      <c:pt idx="120">
                        <c:v>181.72300000000001</c:v>
                      </c:pt>
                      <c:pt idx="121">
                        <c:v>191.964</c:v>
                      </c:pt>
                      <c:pt idx="122">
                        <c:v>203.036</c:v>
                      </c:pt>
                      <c:pt idx="123">
                        <c:v>209.095</c:v>
                      </c:pt>
                      <c:pt idx="124">
                        <c:v>215.85300000000001</c:v>
                      </c:pt>
                      <c:pt idx="125">
                        <c:v>234.209</c:v>
                      </c:pt>
                      <c:pt idx="126">
                        <c:v>244.75</c:v>
                      </c:pt>
                      <c:pt idx="127">
                        <c:v>258.96199999999999</c:v>
                      </c:pt>
                      <c:pt idx="128">
                        <c:v>263.14999999999998</c:v>
                      </c:pt>
                      <c:pt idx="129">
                        <c:v>276.28500000000003</c:v>
                      </c:pt>
                      <c:pt idx="130">
                        <c:v>291.71100000000001</c:v>
                      </c:pt>
                      <c:pt idx="131">
                        <c:v>314.96600000000001</c:v>
                      </c:pt>
                      <c:pt idx="132">
                        <c:v>325.38</c:v>
                      </c:pt>
                      <c:pt idx="133">
                        <c:v>352.19900000000001</c:v>
                      </c:pt>
                      <c:pt idx="134">
                        <c:v>361.56</c:v>
                      </c:pt>
                      <c:pt idx="135">
                        <c:v>397.59199999999998</c:v>
                      </c:pt>
                      <c:pt idx="136">
                        <c:v>426.31</c:v>
                      </c:pt>
                      <c:pt idx="137">
                        <c:v>455.34300000000002</c:v>
                      </c:pt>
                      <c:pt idx="138">
                        <c:v>491.69299999999998</c:v>
                      </c:pt>
                      <c:pt idx="139">
                        <c:v>540.65099999999995</c:v>
                      </c:pt>
                      <c:pt idx="140">
                        <c:v>577.99699999999996</c:v>
                      </c:pt>
                      <c:pt idx="141">
                        <c:v>615.36500000000001</c:v>
                      </c:pt>
                      <c:pt idx="142">
                        <c:v>655.44799999999998</c:v>
                      </c:pt>
                      <c:pt idx="143">
                        <c:v>677.3</c:v>
                      </c:pt>
                      <c:pt idx="144">
                        <c:v>716.26900000000001</c:v>
                      </c:pt>
                      <c:pt idx="145">
                        <c:v>761.44899999999996</c:v>
                      </c:pt>
                      <c:pt idx="146">
                        <c:v>825.20100000000002</c:v>
                      </c:pt>
                      <c:pt idx="147">
                        <c:v>858.93499999999995</c:v>
                      </c:pt>
                      <c:pt idx="148">
                        <c:v>876.952</c:v>
                      </c:pt>
                      <c:pt idx="149">
                        <c:v>950.95100000000002</c:v>
                      </c:pt>
                      <c:pt idx="150">
                        <c:v>978.10400000000004</c:v>
                      </c:pt>
                      <c:pt idx="151">
                        <c:v>991.73199999999997</c:v>
                      </c:pt>
                      <c:pt idx="152">
                        <c:v>1022.175</c:v>
                      </c:pt>
                      <c:pt idx="153">
                        <c:v>1058.7249999999999</c:v>
                      </c:pt>
                      <c:pt idx="154">
                        <c:v>1124.518</c:v>
                      </c:pt>
                      <c:pt idx="155">
                        <c:v>1184.9269999999999</c:v>
                      </c:pt>
                      <c:pt idx="156">
                        <c:v>1258.643</c:v>
                      </c:pt>
                      <c:pt idx="157">
                        <c:v>1356.953</c:v>
                      </c:pt>
                      <c:pt idx="158">
                        <c:v>1461.518</c:v>
                      </c:pt>
                      <c:pt idx="159">
                        <c:v>1611.4159999999999</c:v>
                      </c:pt>
                      <c:pt idx="160">
                        <c:v>1676.4949999999999</c:v>
                      </c:pt>
                      <c:pt idx="161">
                        <c:v>1778.473</c:v>
                      </c:pt>
                      <c:pt idx="162">
                        <c:v>1962.5940000000001</c:v>
                      </c:pt>
                      <c:pt idx="163">
                        <c:v>2037.4159999999999</c:v>
                      </c:pt>
                      <c:pt idx="164">
                        <c:v>2187.3429999999998</c:v>
                      </c:pt>
                      <c:pt idx="165">
                        <c:v>2270.7660000000001</c:v>
                      </c:pt>
                      <c:pt idx="166">
                        <c:v>2383.8159999999998</c:v>
                      </c:pt>
                      <c:pt idx="167">
                        <c:v>2434.8679999999999</c:v>
                      </c:pt>
                      <c:pt idx="168">
                        <c:v>2600.4470000000001</c:v>
                      </c:pt>
                      <c:pt idx="169">
                        <c:v>2626.4589999999998</c:v>
                      </c:pt>
                      <c:pt idx="170">
                        <c:v>2445.0120000000002</c:v>
                      </c:pt>
                      <c:pt idx="171">
                        <c:v>2709.6840000000002</c:v>
                      </c:pt>
                    </c:numCache>
                  </c:numRef>
                </c:val>
                <c:extLst>
                  <c:ext xmlns:c15="http://schemas.microsoft.com/office/drawing/2012/chart" uri="{02D57815-91ED-43cb-92C2-25804820EDAC}">
                    <c15:filteredSeriesTitle>
                      <c15:tx>
                        <c:strRef>
                          <c:extLst>
                            <c:ext uri="{02D57815-91ED-43cb-92C2-25804820EDAC}">
                              <c15:formulaRef>
                                <c15:sqref>Sheet1!$H$1</c15:sqref>
                              </c15:formulaRef>
                            </c:ext>
                          </c:extLst>
                          <c:strCache>
                            <c:ptCount val="1"/>
                            <c:pt idx="0">
                              <c:v>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06-B739-4C9A-805F-8604B564D8BA}"/>
                  </c:ext>
                </c:extLst>
              </c15:ser>
            </c15:filteredBarSeries>
            <c15:filteredBarSeries>
              <c15:ser>
                <c:idx val="7"/>
                <c:order val="7"/>
                <c:spPr>
                  <a:solidFill>
                    <a:schemeClr val="dk1">
                      <a:tint val="88500"/>
                    </a:schemeClr>
                  </a:solidFill>
                  <a:ln>
                    <a:noFill/>
                  </a:ln>
                  <a:effectLst/>
                </c:spPr>
                <c:invertIfNegative val="0"/>
                <c:val>
                  <c:numRef>
                    <c:extLst>
                      <c:ext xmlns:c15="http://schemas.microsoft.com/office/drawing/2012/chart" uri="{02D57815-91ED-43cb-92C2-25804820EDAC}">
                        <c15:formulaRef>
                          <c15:sqref>Sheet1!$I$2:$I$173</c15:sqref>
                        </c15:formulaRef>
                      </c:ext>
                    </c:extLst>
                    <c:numCache>
                      <c:formatCode>General</c:formatCode>
                      <c:ptCount val="172"/>
                      <c:pt idx="9">
                        <c:v>0.24199999999999999</c:v>
                      </c:pt>
                      <c:pt idx="10">
                        <c:v>7.0000000000000001E-3</c:v>
                      </c:pt>
                      <c:pt idx="11">
                        <c:v>-0.14599999999999999</c:v>
                      </c:pt>
                      <c:pt idx="12">
                        <c:v>5.2999999999999999E-2</c:v>
                      </c:pt>
                      <c:pt idx="13">
                        <c:v>0.06</c:v>
                      </c:pt>
                      <c:pt idx="14">
                        <c:v>-3.3000000000000002E-2</c:v>
                      </c:pt>
                      <c:pt idx="15">
                        <c:v>-0.01</c:v>
                      </c:pt>
                      <c:pt idx="16">
                        <c:v>7.2999999999999995E-2</c:v>
                      </c:pt>
                      <c:pt idx="29">
                        <c:v>-8.3000000000000004E-2</c:v>
                      </c:pt>
                      <c:pt idx="30">
                        <c:v>0.20200000000000001</c:v>
                      </c:pt>
                      <c:pt idx="31">
                        <c:v>-4.7E-2</c:v>
                      </c:pt>
                      <c:pt idx="32">
                        <c:v>0.35699999999999998</c:v>
                      </c:pt>
                      <c:pt idx="33">
                        <c:v>0.245</c:v>
                      </c:pt>
                      <c:pt idx="34">
                        <c:v>0.28899999999999998</c:v>
                      </c:pt>
                      <c:pt idx="35">
                        <c:v>-0.27100000000000002</c:v>
                      </c:pt>
                      <c:pt idx="36">
                        <c:v>0.313</c:v>
                      </c:pt>
                      <c:pt idx="37">
                        <c:v>0.29399999999999998</c:v>
                      </c:pt>
                      <c:pt idx="38">
                        <c:v>0.34399999999999997</c:v>
                      </c:pt>
                      <c:pt idx="39">
                        <c:v>0.61199999999999999</c:v>
                      </c:pt>
                      <c:pt idx="40">
                        <c:v>0.41</c:v>
                      </c:pt>
                      <c:pt idx="41">
                        <c:v>0.34100000000000003</c:v>
                      </c:pt>
                      <c:pt idx="42">
                        <c:v>0.47499999999999998</c:v>
                      </c:pt>
                      <c:pt idx="43">
                        <c:v>0.29599999999999999</c:v>
                      </c:pt>
                      <c:pt idx="44">
                        <c:v>7.3999999999999996E-2</c:v>
                      </c:pt>
                      <c:pt idx="45">
                        <c:v>1.4179999999999999</c:v>
                      </c:pt>
                      <c:pt idx="46">
                        <c:v>0.57299999999999995</c:v>
                      </c:pt>
                      <c:pt idx="47">
                        <c:v>0.64500000000000002</c:v>
                      </c:pt>
                      <c:pt idx="48">
                        <c:v>0.872</c:v>
                      </c:pt>
                      <c:pt idx="49">
                        <c:v>0.92900000000000005</c:v>
                      </c:pt>
                      <c:pt idx="50">
                        <c:v>1.875</c:v>
                      </c:pt>
                      <c:pt idx="51">
                        <c:v>1.25</c:v>
                      </c:pt>
                      <c:pt idx="52">
                        <c:v>1.3360000000000001</c:v>
                      </c:pt>
                      <c:pt idx="53">
                        <c:v>0.28699999999999998</c:v>
                      </c:pt>
                      <c:pt idx="54">
                        <c:v>1.7589999999999999</c:v>
                      </c:pt>
                      <c:pt idx="55">
                        <c:v>0.37</c:v>
                      </c:pt>
                      <c:pt idx="56">
                        <c:v>2.6190000000000002</c:v>
                      </c:pt>
                      <c:pt idx="57">
                        <c:v>2.2229999999999999</c:v>
                      </c:pt>
                      <c:pt idx="58">
                        <c:v>3.1360000000000001</c:v>
                      </c:pt>
                      <c:pt idx="59">
                        <c:v>-0.76600000000000001</c:v>
                      </c:pt>
                      <c:pt idx="60">
                        <c:v>-0.65500000000000003</c:v>
                      </c:pt>
                      <c:pt idx="61">
                        <c:v>1.2949999999999999</c:v>
                      </c:pt>
                      <c:pt idx="62">
                        <c:v>3.7389999999999999</c:v>
                      </c:pt>
                      <c:pt idx="63">
                        <c:v>2.9449999999999998</c:v>
                      </c:pt>
                      <c:pt idx="64">
                        <c:v>0.23100000000000001</c:v>
                      </c:pt>
                      <c:pt idx="65">
                        <c:v>1.444</c:v>
                      </c:pt>
                      <c:pt idx="66">
                        <c:v>0.376</c:v>
                      </c:pt>
                      <c:pt idx="67">
                        <c:v>1.502</c:v>
                      </c:pt>
                      <c:pt idx="68">
                        <c:v>4.34</c:v>
                      </c:pt>
                      <c:pt idx="69">
                        <c:v>3.6150000000000002</c:v>
                      </c:pt>
                      <c:pt idx="70">
                        <c:v>-8.1069999999999993</c:v>
                      </c:pt>
                      <c:pt idx="71">
                        <c:v>2.6379999999999999</c:v>
                      </c:pt>
                      <c:pt idx="72">
                        <c:v>-0.60199999999999998</c:v>
                      </c:pt>
                      <c:pt idx="73">
                        <c:v>1.069</c:v>
                      </c:pt>
                      <c:pt idx="74">
                        <c:v>2.6560000000000001</c:v>
                      </c:pt>
                      <c:pt idx="75">
                        <c:v>-0.54300000000000004</c:v>
                      </c:pt>
                      <c:pt idx="76">
                        <c:v>-0.14199999999999999</c:v>
                      </c:pt>
                      <c:pt idx="77">
                        <c:v>1.9410000000000001</c:v>
                      </c:pt>
                      <c:pt idx="78">
                        <c:v>-1.8109999999999999</c:v>
                      </c:pt>
                      <c:pt idx="79">
                        <c:v>1.635</c:v>
                      </c:pt>
                      <c:pt idx="80">
                        <c:v>0.69199999999999995</c:v>
                      </c:pt>
                      <c:pt idx="81">
                        <c:v>-3.548</c:v>
                      </c:pt>
                      <c:pt idx="82">
                        <c:v>-2.722</c:v>
                      </c:pt>
                      <c:pt idx="83">
                        <c:v>-0.66200000000000003</c:v>
                      </c:pt>
                      <c:pt idx="84">
                        <c:v>4.1440000000000001</c:v>
                      </c:pt>
                      <c:pt idx="85">
                        <c:v>1.782</c:v>
                      </c:pt>
                      <c:pt idx="86">
                        <c:v>-0.70899999999999996</c:v>
                      </c:pt>
                      <c:pt idx="87">
                        <c:v>4.383</c:v>
                      </c:pt>
                      <c:pt idx="88">
                        <c:v>5.3120000000000003</c:v>
                      </c:pt>
                      <c:pt idx="89">
                        <c:v>-1.0669999999999999</c:v>
                      </c:pt>
                      <c:pt idx="90">
                        <c:v>2.9969999999999999</c:v>
                      </c:pt>
                      <c:pt idx="91">
                        <c:v>1.272</c:v>
                      </c:pt>
                      <c:pt idx="92">
                        <c:v>-5.1999999999999998E-2</c:v>
                      </c:pt>
                      <c:pt idx="93">
                        <c:v>-6.8849999999999998</c:v>
                      </c:pt>
                      <c:pt idx="94">
                        <c:v>1.052</c:v>
                      </c:pt>
                      <c:pt idx="95">
                        <c:v>5.1779999999999999</c:v>
                      </c:pt>
                      <c:pt idx="96">
                        <c:v>-0.64900000000000002</c:v>
                      </c:pt>
                      <c:pt idx="97">
                        <c:v>0.95499999999999996</c:v>
                      </c:pt>
                      <c:pt idx="98">
                        <c:v>2.4E-2</c:v>
                      </c:pt>
                      <c:pt idx="99">
                        <c:v>2.984</c:v>
                      </c:pt>
                      <c:pt idx="100">
                        <c:v>4.915</c:v>
                      </c:pt>
                      <c:pt idx="101">
                        <c:v>2.92</c:v>
                      </c:pt>
                      <c:pt idx="102">
                        <c:v>3.4039999999999999</c:v>
                      </c:pt>
                      <c:pt idx="103">
                        <c:v>1.2789999999999999</c:v>
                      </c:pt>
                      <c:pt idx="104">
                        <c:v>3.7090000000000001</c:v>
                      </c:pt>
                      <c:pt idx="105">
                        <c:v>6.3739999999999997</c:v>
                      </c:pt>
                      <c:pt idx="106">
                        <c:v>2.8690000000000002</c:v>
                      </c:pt>
                      <c:pt idx="107">
                        <c:v>9.9789999999999992</c:v>
                      </c:pt>
                      <c:pt idx="108">
                        <c:v>4.18</c:v>
                      </c:pt>
                      <c:pt idx="109">
                        <c:v>5.6310000000000002</c:v>
                      </c:pt>
                      <c:pt idx="110">
                        <c:v>9.8780000000000001</c:v>
                      </c:pt>
                      <c:pt idx="111">
                        <c:v>9.0790000000000006</c:v>
                      </c:pt>
                      <c:pt idx="112">
                        <c:v>12.177</c:v>
                      </c:pt>
                      <c:pt idx="113">
                        <c:v>9.8629999999999995</c:v>
                      </c:pt>
                      <c:pt idx="114">
                        <c:v>-2.956</c:v>
                      </c:pt>
                      <c:pt idx="115">
                        <c:v>14.214</c:v>
                      </c:pt>
                      <c:pt idx="116">
                        <c:v>5.6710000000000003</c:v>
                      </c:pt>
                      <c:pt idx="117">
                        <c:v>0.182</c:v>
                      </c:pt>
                      <c:pt idx="118">
                        <c:v>14.513999999999999</c:v>
                      </c:pt>
                      <c:pt idx="119">
                        <c:v>3.3439999999999999</c:v>
                      </c:pt>
                      <c:pt idx="120">
                        <c:v>4.3090000000000002</c:v>
                      </c:pt>
                      <c:pt idx="121">
                        <c:v>10.241</c:v>
                      </c:pt>
                      <c:pt idx="122">
                        <c:v>11.071999999999999</c:v>
                      </c:pt>
                      <c:pt idx="123">
                        <c:v>6.0590000000000002</c:v>
                      </c:pt>
                      <c:pt idx="124">
                        <c:v>6.758</c:v>
                      </c:pt>
                      <c:pt idx="125">
                        <c:v>18.356000000000002</c:v>
                      </c:pt>
                      <c:pt idx="126">
                        <c:v>10.54</c:v>
                      </c:pt>
                      <c:pt idx="127">
                        <c:v>14.212</c:v>
                      </c:pt>
                      <c:pt idx="128">
                        <c:v>4.1879999999999997</c:v>
                      </c:pt>
                      <c:pt idx="129">
                        <c:v>13.135</c:v>
                      </c:pt>
                      <c:pt idx="130">
                        <c:v>15.426</c:v>
                      </c:pt>
                      <c:pt idx="131">
                        <c:v>23.254999999999999</c:v>
                      </c:pt>
                      <c:pt idx="132">
                        <c:v>10.414</c:v>
                      </c:pt>
                      <c:pt idx="133">
                        <c:v>26.818999999999999</c:v>
                      </c:pt>
                      <c:pt idx="134">
                        <c:v>9.3610000000000007</c:v>
                      </c:pt>
                      <c:pt idx="135">
                        <c:v>36.033000000000001</c:v>
                      </c:pt>
                      <c:pt idx="136">
                        <c:v>28.716999999999999</c:v>
                      </c:pt>
                      <c:pt idx="137">
                        <c:v>29.033999999999999</c:v>
                      </c:pt>
                      <c:pt idx="138">
                        <c:v>36.348999999999997</c:v>
                      </c:pt>
                      <c:pt idx="139">
                        <c:v>48.959000000000003</c:v>
                      </c:pt>
                      <c:pt idx="140">
                        <c:v>37.344999999999999</c:v>
                      </c:pt>
                      <c:pt idx="141">
                        <c:v>37.369</c:v>
                      </c:pt>
                      <c:pt idx="142">
                        <c:v>40.082000000000001</c:v>
                      </c:pt>
                      <c:pt idx="143">
                        <c:v>21.852</c:v>
                      </c:pt>
                      <c:pt idx="144">
                        <c:v>38.969000000000001</c:v>
                      </c:pt>
                      <c:pt idx="145">
                        <c:v>45.180999999999997</c:v>
                      </c:pt>
                      <c:pt idx="146">
                        <c:v>63.752000000000002</c:v>
                      </c:pt>
                      <c:pt idx="147">
                        <c:v>33.734000000000002</c:v>
                      </c:pt>
                      <c:pt idx="148">
                        <c:v>18.016999999999999</c:v>
                      </c:pt>
                      <c:pt idx="149">
                        <c:v>73.998999999999995</c:v>
                      </c:pt>
                      <c:pt idx="150">
                        <c:v>27.152999999999999</c:v>
                      </c:pt>
                      <c:pt idx="151">
                        <c:v>13.628</c:v>
                      </c:pt>
                      <c:pt idx="152">
                        <c:v>30.443999999999999</c:v>
                      </c:pt>
                      <c:pt idx="153">
                        <c:v>36.549999999999997</c:v>
                      </c:pt>
                      <c:pt idx="154">
                        <c:v>65.792000000000002</c:v>
                      </c:pt>
                      <c:pt idx="155">
                        <c:v>60.408999999999999</c:v>
                      </c:pt>
                      <c:pt idx="156">
                        <c:v>73.716999999999999</c:v>
                      </c:pt>
                      <c:pt idx="157">
                        <c:v>98.31</c:v>
                      </c:pt>
                      <c:pt idx="158">
                        <c:v>104.565</c:v>
                      </c:pt>
                      <c:pt idx="159">
                        <c:v>149.898</c:v>
                      </c:pt>
                      <c:pt idx="160">
                        <c:v>65.078999999999994</c:v>
                      </c:pt>
                      <c:pt idx="161">
                        <c:v>101.97799999999999</c:v>
                      </c:pt>
                      <c:pt idx="162">
                        <c:v>184.12200000000001</c:v>
                      </c:pt>
                      <c:pt idx="163">
                        <c:v>74.820999999999998</c:v>
                      </c:pt>
                      <c:pt idx="164">
                        <c:v>149.928</c:v>
                      </c:pt>
                      <c:pt idx="165">
                        <c:v>83.423000000000002</c:v>
                      </c:pt>
                      <c:pt idx="166">
                        <c:v>113.05</c:v>
                      </c:pt>
                      <c:pt idx="167">
                        <c:v>51.052</c:v>
                      </c:pt>
                      <c:pt idx="168">
                        <c:v>165.578</c:v>
                      </c:pt>
                      <c:pt idx="169">
                        <c:v>26.013000000000002</c:v>
                      </c:pt>
                      <c:pt idx="170">
                        <c:v>-181.447</c:v>
                      </c:pt>
                      <c:pt idx="171">
                        <c:v>264.67200000000003</c:v>
                      </c:pt>
                    </c:numCache>
                  </c:numRef>
                </c:val>
                <c:extLst>
                  <c:ext xmlns:c15="http://schemas.microsoft.com/office/drawing/2012/chart" uri="{02D57815-91ED-43cb-92C2-25804820EDAC}">
                    <c15:filteredSeriesTitle>
                      <c15:tx>
                        <c:strRef>
                          <c:extLst>
                            <c:ext uri="{02D57815-91ED-43cb-92C2-25804820EDAC}">
                              <c15:formulaRef>
                                <c15:sqref>Sheet1!$I$1</c15:sqref>
                              </c15:formulaRef>
                            </c:ext>
                          </c:extLst>
                          <c:strCache>
                            <c:ptCount val="1"/>
                            <c:pt idx="0">
                              <c:v>co2_growth_abs</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07-B739-4C9A-805F-8604B564D8BA}"/>
                  </c:ext>
                </c:extLst>
              </c15:ser>
            </c15:filteredBarSeries>
            <c15:filteredBarSeries>
              <c15:ser>
                <c:idx val="8"/>
                <c:order val="8"/>
                <c:spPr>
                  <a:solidFill>
                    <a:schemeClr val="dk1">
                      <a:tint val="55000"/>
                    </a:schemeClr>
                  </a:solidFill>
                  <a:ln>
                    <a:noFill/>
                  </a:ln>
                  <a:effectLst/>
                </c:spPr>
                <c:invertIfNegative val="0"/>
                <c:val>
                  <c:numRef>
                    <c:extLst>
                      <c:ext xmlns:c15="http://schemas.microsoft.com/office/drawing/2012/chart" uri="{02D57815-91ED-43cb-92C2-25804820EDAC}">
                        <c15:formulaRef>
                          <c15:sqref>Sheet1!$J$2:$J$173</c15:sqref>
                        </c15:formulaRef>
                      </c:ext>
                    </c:extLst>
                    <c:numCache>
                      <c:formatCode>General</c:formatCode>
                      <c:ptCount val="172"/>
                      <c:pt idx="9">
                        <c:v>61.344999999999999</c:v>
                      </c:pt>
                      <c:pt idx="10">
                        <c:v>1.042</c:v>
                      </c:pt>
                      <c:pt idx="11">
                        <c:v>-22.681000000000001</c:v>
                      </c:pt>
                      <c:pt idx="12">
                        <c:v>10.667</c:v>
                      </c:pt>
                      <c:pt idx="13">
                        <c:v>10.843</c:v>
                      </c:pt>
                      <c:pt idx="14">
                        <c:v>-5.4349999999999996</c:v>
                      </c:pt>
                      <c:pt idx="15">
                        <c:v>-1.724</c:v>
                      </c:pt>
                      <c:pt idx="16">
                        <c:v>12.866</c:v>
                      </c:pt>
                      <c:pt idx="17">
                        <c:v>0</c:v>
                      </c:pt>
                      <c:pt idx="18">
                        <c:v>0</c:v>
                      </c:pt>
                      <c:pt idx="19">
                        <c:v>0</c:v>
                      </c:pt>
                      <c:pt idx="20">
                        <c:v>0</c:v>
                      </c:pt>
                      <c:pt idx="21">
                        <c:v>0</c:v>
                      </c:pt>
                      <c:pt idx="22">
                        <c:v>0</c:v>
                      </c:pt>
                      <c:pt idx="23">
                        <c:v>0</c:v>
                      </c:pt>
                      <c:pt idx="24">
                        <c:v>0</c:v>
                      </c:pt>
                      <c:pt idx="25">
                        <c:v>0</c:v>
                      </c:pt>
                      <c:pt idx="26">
                        <c:v>0</c:v>
                      </c:pt>
                      <c:pt idx="27">
                        <c:v>0</c:v>
                      </c:pt>
                      <c:pt idx="28">
                        <c:v>176.166</c:v>
                      </c:pt>
                      <c:pt idx="29">
                        <c:v>-4.6710000000000003</c:v>
                      </c:pt>
                      <c:pt idx="30">
                        <c:v>12.016</c:v>
                      </c:pt>
                      <c:pt idx="31">
                        <c:v>-2.5139999999999998</c:v>
                      </c:pt>
                      <c:pt idx="32">
                        <c:v>19.407</c:v>
                      </c:pt>
                      <c:pt idx="33">
                        <c:v>11.138</c:v>
                      </c:pt>
                      <c:pt idx="34">
                        <c:v>11.843999999999999</c:v>
                      </c:pt>
                      <c:pt idx="35">
                        <c:v>-9.9120000000000008</c:v>
                      </c:pt>
                      <c:pt idx="36">
                        <c:v>12.712999999999999</c:v>
                      </c:pt>
                      <c:pt idx="37">
                        <c:v>10.603999999999999</c:v>
                      </c:pt>
                      <c:pt idx="38">
                        <c:v>11.205</c:v>
                      </c:pt>
                      <c:pt idx="39">
                        <c:v>17.957999999999998</c:v>
                      </c:pt>
                      <c:pt idx="40">
                        <c:v>10.19</c:v>
                      </c:pt>
                      <c:pt idx="41">
                        <c:v>7.6890000000000001</c:v>
                      </c:pt>
                      <c:pt idx="42">
                        <c:v>9.9499999999999993</c:v>
                      </c:pt>
                      <c:pt idx="43">
                        <c:v>5.6390000000000002</c:v>
                      </c:pt>
                      <c:pt idx="44">
                        <c:v>1.3260000000000001</c:v>
                      </c:pt>
                      <c:pt idx="45">
                        <c:v>25.245999999999999</c:v>
                      </c:pt>
                      <c:pt idx="46">
                        <c:v>8.15</c:v>
                      </c:pt>
                      <c:pt idx="47">
                        <c:v>8.4819999999999993</c:v>
                      </c:pt>
                      <c:pt idx="48">
                        <c:v>10.563000000000001</c:v>
                      </c:pt>
                      <c:pt idx="49">
                        <c:v>10.183999999999999</c:v>
                      </c:pt>
                      <c:pt idx="50">
                        <c:v>18.649000000000001</c:v>
                      </c:pt>
                      <c:pt idx="51">
                        <c:v>10.478999999999999</c:v>
                      </c:pt>
                      <c:pt idx="52">
                        <c:v>10.135</c:v>
                      </c:pt>
                      <c:pt idx="53">
                        <c:v>1.9750000000000001</c:v>
                      </c:pt>
                      <c:pt idx="54">
                        <c:v>11.882999999999999</c:v>
                      </c:pt>
                      <c:pt idx="55">
                        <c:v>2.2320000000000002</c:v>
                      </c:pt>
                      <c:pt idx="56">
                        <c:v>15.467000000000001</c:v>
                      </c:pt>
                      <c:pt idx="57">
                        <c:v>11.371</c:v>
                      </c:pt>
                      <c:pt idx="58">
                        <c:v>14.403</c:v>
                      </c:pt>
                      <c:pt idx="59">
                        <c:v>-3.0739999999999998</c:v>
                      </c:pt>
                      <c:pt idx="60">
                        <c:v>-2.714</c:v>
                      </c:pt>
                      <c:pt idx="61">
                        <c:v>5.5140000000000002</c:v>
                      </c:pt>
                      <c:pt idx="62">
                        <c:v>15.087</c:v>
                      </c:pt>
                      <c:pt idx="63">
                        <c:v>10.327</c:v>
                      </c:pt>
                      <c:pt idx="64">
                        <c:v>0.73499999999999999</c:v>
                      </c:pt>
                      <c:pt idx="65">
                        <c:v>4.5540000000000003</c:v>
                      </c:pt>
                      <c:pt idx="66">
                        <c:v>1.1339999999999999</c:v>
                      </c:pt>
                      <c:pt idx="67">
                        <c:v>4.4820000000000002</c:v>
                      </c:pt>
                      <c:pt idx="68">
                        <c:v>12.391999999999999</c:v>
                      </c:pt>
                      <c:pt idx="69">
                        <c:v>9.1859999999999999</c:v>
                      </c:pt>
                      <c:pt idx="70">
                        <c:v>-18.864000000000001</c:v>
                      </c:pt>
                      <c:pt idx="71">
                        <c:v>7.5640000000000001</c:v>
                      </c:pt>
                      <c:pt idx="72">
                        <c:v>-1.605</c:v>
                      </c:pt>
                      <c:pt idx="73">
                        <c:v>2.895</c:v>
                      </c:pt>
                      <c:pt idx="74">
                        <c:v>6.9950000000000001</c:v>
                      </c:pt>
                      <c:pt idx="75">
                        <c:v>-1.337</c:v>
                      </c:pt>
                      <c:pt idx="76">
                        <c:v>-0.35499999999999998</c:v>
                      </c:pt>
                      <c:pt idx="77">
                        <c:v>4.8600000000000003</c:v>
                      </c:pt>
                      <c:pt idx="78">
                        <c:v>-4.3230000000000004</c:v>
                      </c:pt>
                      <c:pt idx="79">
                        <c:v>4.08</c:v>
                      </c:pt>
                      <c:pt idx="80">
                        <c:v>1.6579999999999999</c:v>
                      </c:pt>
                      <c:pt idx="81">
                        <c:v>-8.3689999999999998</c:v>
                      </c:pt>
                      <c:pt idx="82">
                        <c:v>-7.0049999999999999</c:v>
                      </c:pt>
                      <c:pt idx="83">
                        <c:v>-1.833</c:v>
                      </c:pt>
                      <c:pt idx="84">
                        <c:v>11.683</c:v>
                      </c:pt>
                      <c:pt idx="85">
                        <c:v>4.4989999999999997</c:v>
                      </c:pt>
                      <c:pt idx="86">
                        <c:v>-1.712</c:v>
                      </c:pt>
                      <c:pt idx="87">
                        <c:v>10.773</c:v>
                      </c:pt>
                      <c:pt idx="88">
                        <c:v>11.788</c:v>
                      </c:pt>
                      <c:pt idx="89">
                        <c:v>-2.1190000000000002</c:v>
                      </c:pt>
                      <c:pt idx="90">
                        <c:v>6.0780000000000003</c:v>
                      </c:pt>
                      <c:pt idx="91">
                        <c:v>2.431</c:v>
                      </c:pt>
                      <c:pt idx="92">
                        <c:v>-9.6000000000000002E-2</c:v>
                      </c:pt>
                      <c:pt idx="93">
                        <c:v>-12.862</c:v>
                      </c:pt>
                      <c:pt idx="94">
                        <c:v>2.254</c:v>
                      </c:pt>
                      <c:pt idx="95">
                        <c:v>10.856</c:v>
                      </c:pt>
                      <c:pt idx="96">
                        <c:v>-1.228</c:v>
                      </c:pt>
                      <c:pt idx="97">
                        <c:v>1.829</c:v>
                      </c:pt>
                      <c:pt idx="98">
                        <c:v>4.4999999999999998E-2</c:v>
                      </c:pt>
                      <c:pt idx="99">
                        <c:v>5.6079999999999997</c:v>
                      </c:pt>
                      <c:pt idx="100">
                        <c:v>8.7469999999999999</c:v>
                      </c:pt>
                      <c:pt idx="101">
                        <c:v>4.7779999999999996</c:v>
                      </c:pt>
                      <c:pt idx="102">
                        <c:v>5.3170000000000002</c:v>
                      </c:pt>
                      <c:pt idx="103">
                        <c:v>1.8959999999999999</c:v>
                      </c:pt>
                      <c:pt idx="104">
                        <c:v>5.3979999999999997</c:v>
                      </c:pt>
                      <c:pt idx="105">
                        <c:v>8.8019999999999996</c:v>
                      </c:pt>
                      <c:pt idx="106">
                        <c:v>3.641</c:v>
                      </c:pt>
                      <c:pt idx="107">
                        <c:v>12.221</c:v>
                      </c:pt>
                      <c:pt idx="108">
                        <c:v>4.5620000000000003</c:v>
                      </c:pt>
                      <c:pt idx="109">
                        <c:v>5.8769999999999998</c:v>
                      </c:pt>
                      <c:pt idx="110">
                        <c:v>9.7370000000000001</c:v>
                      </c:pt>
                      <c:pt idx="111">
                        <c:v>8.1560000000000006</c:v>
                      </c:pt>
                      <c:pt idx="112">
                        <c:v>10.114000000000001</c:v>
                      </c:pt>
                      <c:pt idx="113">
                        <c:v>7.4390000000000001</c:v>
                      </c:pt>
                      <c:pt idx="114">
                        <c:v>-2.0750000000000002</c:v>
                      </c:pt>
                      <c:pt idx="115">
                        <c:v>10.19</c:v>
                      </c:pt>
                      <c:pt idx="116">
                        <c:v>3.69</c:v>
                      </c:pt>
                      <c:pt idx="117">
                        <c:v>0.114</c:v>
                      </c:pt>
                      <c:pt idx="118">
                        <c:v>9.0960000000000001</c:v>
                      </c:pt>
                      <c:pt idx="119">
                        <c:v>1.921</c:v>
                      </c:pt>
                      <c:pt idx="120">
                        <c:v>2.4289999999999998</c:v>
                      </c:pt>
                      <c:pt idx="121">
                        <c:v>5.6360000000000001</c:v>
                      </c:pt>
                      <c:pt idx="122">
                        <c:v>5.7679999999999998</c:v>
                      </c:pt>
                      <c:pt idx="123">
                        <c:v>2.984</c:v>
                      </c:pt>
                      <c:pt idx="124">
                        <c:v>3.2320000000000002</c:v>
                      </c:pt>
                      <c:pt idx="125">
                        <c:v>8.5039999999999996</c:v>
                      </c:pt>
                      <c:pt idx="126">
                        <c:v>4.5</c:v>
                      </c:pt>
                      <c:pt idx="127">
                        <c:v>5.8070000000000004</c:v>
                      </c:pt>
                      <c:pt idx="128">
                        <c:v>1.617</c:v>
                      </c:pt>
                      <c:pt idx="129">
                        <c:v>4.992</c:v>
                      </c:pt>
                      <c:pt idx="130">
                        <c:v>5.5839999999999996</c:v>
                      </c:pt>
                      <c:pt idx="131">
                        <c:v>7.9720000000000004</c:v>
                      </c:pt>
                      <c:pt idx="132">
                        <c:v>3.306</c:v>
                      </c:pt>
                      <c:pt idx="133">
                        <c:v>8.2420000000000009</c:v>
                      </c:pt>
                      <c:pt idx="134">
                        <c:v>2.6579999999999999</c:v>
                      </c:pt>
                      <c:pt idx="135">
                        <c:v>9.9659999999999993</c:v>
                      </c:pt>
                      <c:pt idx="136">
                        <c:v>7.2229999999999999</c:v>
                      </c:pt>
                      <c:pt idx="137">
                        <c:v>6.81</c:v>
                      </c:pt>
                      <c:pt idx="138">
                        <c:v>7.9829999999999997</c:v>
                      </c:pt>
                      <c:pt idx="139">
                        <c:v>9.9570000000000007</c:v>
                      </c:pt>
                      <c:pt idx="140">
                        <c:v>6.907</c:v>
                      </c:pt>
                      <c:pt idx="141">
                        <c:v>6.4649999999999999</c:v>
                      </c:pt>
                      <c:pt idx="142">
                        <c:v>6.5140000000000002</c:v>
                      </c:pt>
                      <c:pt idx="143">
                        <c:v>3.3340000000000001</c:v>
                      </c:pt>
                      <c:pt idx="144">
                        <c:v>5.7539999999999996</c:v>
                      </c:pt>
                      <c:pt idx="145">
                        <c:v>6.3079999999999998</c:v>
                      </c:pt>
                      <c:pt idx="146">
                        <c:v>8.3719999999999999</c:v>
                      </c:pt>
                      <c:pt idx="147">
                        <c:v>4.0880000000000001</c:v>
                      </c:pt>
                      <c:pt idx="148">
                        <c:v>2.0979999999999999</c:v>
                      </c:pt>
                      <c:pt idx="149">
                        <c:v>8.4380000000000006</c:v>
                      </c:pt>
                      <c:pt idx="150">
                        <c:v>2.855</c:v>
                      </c:pt>
                      <c:pt idx="151">
                        <c:v>1.393</c:v>
                      </c:pt>
                      <c:pt idx="152">
                        <c:v>3.07</c:v>
                      </c:pt>
                      <c:pt idx="153">
                        <c:v>3.5760000000000001</c:v>
                      </c:pt>
                      <c:pt idx="154">
                        <c:v>6.2140000000000004</c:v>
                      </c:pt>
                      <c:pt idx="155">
                        <c:v>5.3719999999999999</c:v>
                      </c:pt>
                      <c:pt idx="156">
                        <c:v>6.2210000000000001</c:v>
                      </c:pt>
                      <c:pt idx="157">
                        <c:v>7.8109999999999999</c:v>
                      </c:pt>
                      <c:pt idx="158">
                        <c:v>7.7060000000000004</c:v>
                      </c:pt>
                      <c:pt idx="159">
                        <c:v>10.256</c:v>
                      </c:pt>
                      <c:pt idx="160">
                        <c:v>4.0389999999999997</c:v>
                      </c:pt>
                      <c:pt idx="161">
                        <c:v>6.0830000000000002</c:v>
                      </c:pt>
                      <c:pt idx="162">
                        <c:v>10.353</c:v>
                      </c:pt>
                      <c:pt idx="163">
                        <c:v>3.8119999999999998</c:v>
                      </c:pt>
                      <c:pt idx="164">
                        <c:v>7.359</c:v>
                      </c:pt>
                      <c:pt idx="165">
                        <c:v>3.8140000000000001</c:v>
                      </c:pt>
                      <c:pt idx="166">
                        <c:v>4.9779999999999998</c:v>
                      </c:pt>
                      <c:pt idx="167">
                        <c:v>2.1419999999999999</c:v>
                      </c:pt>
                      <c:pt idx="168">
                        <c:v>6.8</c:v>
                      </c:pt>
                      <c:pt idx="169">
                        <c:v>1</c:v>
                      </c:pt>
                      <c:pt idx="170">
                        <c:v>-6.9080000000000004</c:v>
                      </c:pt>
                      <c:pt idx="171">
                        <c:v>10.824999999999999</c:v>
                      </c:pt>
                    </c:numCache>
                  </c:numRef>
                </c:val>
                <c:extLst>
                  <c:ext xmlns:c15="http://schemas.microsoft.com/office/drawing/2012/chart" uri="{02D57815-91ED-43cb-92C2-25804820EDAC}">
                    <c15:filteredSeriesTitle>
                      <c15:tx>
                        <c:strRef>
                          <c:extLst>
                            <c:ext uri="{02D57815-91ED-43cb-92C2-25804820EDAC}">
                              <c15:formulaRef>
                                <c15:sqref>Sheet1!$J$1</c15:sqref>
                              </c15:formulaRef>
                            </c:ext>
                          </c:extLst>
                          <c:strCache>
                            <c:ptCount val="1"/>
                            <c:pt idx="0">
                              <c:v>co2_growth_prct</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08-B739-4C9A-805F-8604B564D8BA}"/>
                  </c:ext>
                </c:extLst>
              </c15:ser>
            </c15:filteredBarSeries>
            <c15:filteredBarSeries>
              <c15:ser>
                <c:idx val="9"/>
                <c:order val="9"/>
                <c:spPr>
                  <a:solidFill>
                    <a:schemeClr val="dk1">
                      <a:tint val="75000"/>
                    </a:schemeClr>
                  </a:solidFill>
                  <a:ln>
                    <a:noFill/>
                  </a:ln>
                  <a:effectLst/>
                </c:spPr>
                <c:invertIfNegative val="0"/>
                <c:val>
                  <c:numRef>
                    <c:extLst>
                      <c:ext xmlns:c15="http://schemas.microsoft.com/office/drawing/2012/chart" uri="{02D57815-91ED-43cb-92C2-25804820EDAC}">
                        <c15:formulaRef>
                          <c15:sqref>Sheet1!$K$2:$K$173</c15:sqref>
                        </c15:formulaRef>
                      </c:ext>
                    </c:extLst>
                    <c:numCache>
                      <c:formatCode>General</c:formatCode>
                      <c:ptCount val="172"/>
                      <c:pt idx="8">
                        <c:v>131.89500000000001</c:v>
                      </c:pt>
                      <c:pt idx="9">
                        <c:v>128.65700000000001</c:v>
                      </c:pt>
                      <c:pt idx="10">
                        <c:v>126.648</c:v>
                      </c:pt>
                      <c:pt idx="11">
                        <c:v>123.901</c:v>
                      </c:pt>
                      <c:pt idx="12">
                        <c:v>121.133</c:v>
                      </c:pt>
                      <c:pt idx="13">
                        <c:v>119.837</c:v>
                      </c:pt>
                      <c:pt idx="14">
                        <c:v>118.66800000000001</c:v>
                      </c:pt>
                      <c:pt idx="15">
                        <c:v>118.218</c:v>
                      </c:pt>
                      <c:pt idx="16">
                        <c:v>119.31699999999999</c:v>
                      </c:pt>
                      <c:pt idx="28">
                        <c:v>117.952</c:v>
                      </c:pt>
                      <c:pt idx="29">
                        <c:v>118.273</c:v>
                      </c:pt>
                      <c:pt idx="30">
                        <c:v>121.663</c:v>
                      </c:pt>
                      <c:pt idx="31">
                        <c:v>124.217</c:v>
                      </c:pt>
                      <c:pt idx="32">
                        <c:v>128.494</c:v>
                      </c:pt>
                      <c:pt idx="33">
                        <c:v>128.26300000000001</c:v>
                      </c:pt>
                      <c:pt idx="34">
                        <c:v>129.761</c:v>
                      </c:pt>
                      <c:pt idx="35">
                        <c:v>129.96700000000001</c:v>
                      </c:pt>
                      <c:pt idx="36">
                        <c:v>130.64599999999999</c:v>
                      </c:pt>
                      <c:pt idx="37">
                        <c:v>131.30600000000001</c:v>
                      </c:pt>
                      <c:pt idx="38">
                        <c:v>132.16300000000001</c:v>
                      </c:pt>
                      <c:pt idx="39">
                        <c:v>133.03100000000001</c:v>
                      </c:pt>
                      <c:pt idx="40">
                        <c:v>131.06</c:v>
                      </c:pt>
                      <c:pt idx="41">
                        <c:v>132.16999999999999</c:v>
                      </c:pt>
                      <c:pt idx="42">
                        <c:v>130.226</c:v>
                      </c:pt>
                      <c:pt idx="43">
                        <c:v>129.60599999999999</c:v>
                      </c:pt>
                      <c:pt idx="44">
                        <c:v>129.02000000000001</c:v>
                      </c:pt>
                      <c:pt idx="45">
                        <c:v>131.79400000000001</c:v>
                      </c:pt>
                      <c:pt idx="46">
                        <c:v>132.441</c:v>
                      </c:pt>
                      <c:pt idx="47">
                        <c:v>131.47399999999999</c:v>
                      </c:pt>
                      <c:pt idx="48">
                        <c:v>132.23599999999999</c:v>
                      </c:pt>
                      <c:pt idx="49">
                        <c:v>131.88200000000001</c:v>
                      </c:pt>
                      <c:pt idx="50">
                        <c:v>128.70099999999999</c:v>
                      </c:pt>
                      <c:pt idx="51">
                        <c:v>127.71599999999999</c:v>
                      </c:pt>
                      <c:pt idx="52">
                        <c:v>128.68600000000001</c:v>
                      </c:pt>
                      <c:pt idx="53">
                        <c:v>126.041</c:v>
                      </c:pt>
                      <c:pt idx="54">
                        <c:v>126.95699999999999</c:v>
                      </c:pt>
                      <c:pt idx="55">
                        <c:v>125.642</c:v>
                      </c:pt>
                      <c:pt idx="56">
                        <c:v>127.491</c:v>
                      </c:pt>
                      <c:pt idx="57">
                        <c:v>127.18600000000001</c:v>
                      </c:pt>
                      <c:pt idx="58">
                        <c:v>129.625</c:v>
                      </c:pt>
                      <c:pt idx="59">
                        <c:v>128.054</c:v>
                      </c:pt>
                      <c:pt idx="60">
                        <c:v>129.523</c:v>
                      </c:pt>
                      <c:pt idx="61">
                        <c:v>133.82300000000001</c:v>
                      </c:pt>
                      <c:pt idx="62">
                        <c:v>137.416</c:v>
                      </c:pt>
                      <c:pt idx="63">
                        <c:v>140.214</c:v>
                      </c:pt>
                      <c:pt idx="64">
                        <c:v>140.18899999999999</c:v>
                      </c:pt>
                      <c:pt idx="65">
                        <c:v>141.34</c:v>
                      </c:pt>
                      <c:pt idx="66">
                        <c:v>142.33799999999999</c:v>
                      </c:pt>
                      <c:pt idx="67">
                        <c:v>142.48500000000001</c:v>
                      </c:pt>
                      <c:pt idx="68">
                        <c:v>146.31200000000001</c:v>
                      </c:pt>
                      <c:pt idx="69">
                        <c:v>150.29300000000001</c:v>
                      </c:pt>
                      <c:pt idx="70">
                        <c:v>305.49099999999999</c:v>
                      </c:pt>
                      <c:pt idx="71">
                        <c:v>375.32600000000002</c:v>
                      </c:pt>
                      <c:pt idx="72">
                        <c:v>413.81900000000002</c:v>
                      </c:pt>
                      <c:pt idx="73">
                        <c:v>439.18</c:v>
                      </c:pt>
                      <c:pt idx="74">
                        <c:v>459.387</c:v>
                      </c:pt>
                      <c:pt idx="75">
                        <c:v>475.14800000000002</c:v>
                      </c:pt>
                      <c:pt idx="76">
                        <c:v>483.94600000000003</c:v>
                      </c:pt>
                      <c:pt idx="77">
                        <c:v>496.11</c:v>
                      </c:pt>
                      <c:pt idx="78">
                        <c:v>502.14</c:v>
                      </c:pt>
                      <c:pt idx="79">
                        <c:v>512.86199999999997</c:v>
                      </c:pt>
                      <c:pt idx="80">
                        <c:v>524.10599999999999</c:v>
                      </c:pt>
                      <c:pt idx="81">
                        <c:v>524.88099999999997</c:v>
                      </c:pt>
                      <c:pt idx="82">
                        <c:v>527.28899999999999</c:v>
                      </c:pt>
                      <c:pt idx="83">
                        <c:v>531.20699999999999</c:v>
                      </c:pt>
                      <c:pt idx="84">
                        <c:v>538.39099999999996</c:v>
                      </c:pt>
                      <c:pt idx="85">
                        <c:v>542.81200000000001</c:v>
                      </c:pt>
                      <c:pt idx="86">
                        <c:v>547.89200000000005</c:v>
                      </c:pt>
                      <c:pt idx="87">
                        <c:v>556.56200000000001</c:v>
                      </c:pt>
                      <c:pt idx="88">
                        <c:v>563.45000000000005</c:v>
                      </c:pt>
                      <c:pt idx="89">
                        <c:v>565.79</c:v>
                      </c:pt>
                      <c:pt idx="90">
                        <c:v>573.77</c:v>
                      </c:pt>
                      <c:pt idx="91">
                        <c:v>579.548</c:v>
                      </c:pt>
                      <c:pt idx="92">
                        <c:v>580.99900000000002</c:v>
                      </c:pt>
                      <c:pt idx="93">
                        <c:v>577.44799999999998</c:v>
                      </c:pt>
                      <c:pt idx="94">
                        <c:v>584.47199999999998</c:v>
                      </c:pt>
                      <c:pt idx="95">
                        <c:v>588.33100000000002</c:v>
                      </c:pt>
                      <c:pt idx="96">
                        <c:v>590.50300000000004</c:v>
                      </c:pt>
                      <c:pt idx="97">
                        <c:v>595.26900000000001</c:v>
                      </c:pt>
                      <c:pt idx="98">
                        <c:v>596.09900000000005</c:v>
                      </c:pt>
                      <c:pt idx="99">
                        <c:v>598.13</c:v>
                      </c:pt>
                      <c:pt idx="100">
                        <c:v>731.98099999999999</c:v>
                      </c:pt>
                      <c:pt idx="101">
                        <c:v>780.55399999999997</c:v>
                      </c:pt>
                      <c:pt idx="102">
                        <c:v>813.01400000000001</c:v>
                      </c:pt>
                      <c:pt idx="103">
                        <c:v>829.49800000000005</c:v>
                      </c:pt>
                      <c:pt idx="104">
                        <c:v>850.68399999999997</c:v>
                      </c:pt>
                      <c:pt idx="105">
                        <c:v>864.20299999999997</c:v>
                      </c:pt>
                      <c:pt idx="106">
                        <c:v>877.84400000000005</c:v>
                      </c:pt>
                      <c:pt idx="107">
                        <c:v>892.98900000000003</c:v>
                      </c:pt>
                      <c:pt idx="108">
                        <c:v>908.82100000000003</c:v>
                      </c:pt>
                      <c:pt idx="109">
                        <c:v>917.97</c:v>
                      </c:pt>
                      <c:pt idx="110">
                        <c:v>620.29100000000005</c:v>
                      </c:pt>
                      <c:pt idx="111">
                        <c:v>820.66800000000001</c:v>
                      </c:pt>
                      <c:pt idx="112">
                        <c:v>552.98900000000003</c:v>
                      </c:pt>
                      <c:pt idx="113">
                        <c:v>520.20299999999997</c:v>
                      </c:pt>
                      <c:pt idx="114">
                        <c:v>511.78699999999998</c:v>
                      </c:pt>
                      <c:pt idx="115">
                        <c:v>499.584</c:v>
                      </c:pt>
                      <c:pt idx="116">
                        <c:v>585.46</c:v>
                      </c:pt>
                      <c:pt idx="117">
                        <c:v>596.74400000000003</c:v>
                      </c:pt>
                      <c:pt idx="118">
                        <c:v>459.45800000000003</c:v>
                      </c:pt>
                      <c:pt idx="119">
                        <c:v>505.81799999999998</c:v>
                      </c:pt>
                      <c:pt idx="120">
                        <c:v>398.04500000000002</c:v>
                      </c:pt>
                      <c:pt idx="121">
                        <c:v>448.22399999999999</c:v>
                      </c:pt>
                      <c:pt idx="122">
                        <c:v>613.62400000000002</c:v>
                      </c:pt>
                      <c:pt idx="123">
                        <c:v>568.20399999999995</c:v>
                      </c:pt>
                      <c:pt idx="124">
                        <c:v>537.33299999999997</c:v>
                      </c:pt>
                      <c:pt idx="125">
                        <c:v>492.26499999999999</c:v>
                      </c:pt>
                      <c:pt idx="126">
                        <c:v>449.56700000000001</c:v>
                      </c:pt>
                      <c:pt idx="127">
                        <c:v>675.26599999999996</c:v>
                      </c:pt>
                      <c:pt idx="128">
                        <c:v>542.053</c:v>
                      </c:pt>
                      <c:pt idx="129">
                        <c:v>471.43</c:v>
                      </c:pt>
                      <c:pt idx="130">
                        <c:v>500.44900000000001</c:v>
                      </c:pt>
                      <c:pt idx="131">
                        <c:v>553.96900000000005</c:v>
                      </c:pt>
                      <c:pt idx="132">
                        <c:v>485.68</c:v>
                      </c:pt>
                      <c:pt idx="133">
                        <c:v>685</c:v>
                      </c:pt>
                      <c:pt idx="134">
                        <c:v>577.04</c:v>
                      </c:pt>
                      <c:pt idx="135">
                        <c:v>579.62</c:v>
                      </c:pt>
                      <c:pt idx="136">
                        <c:v>647.505</c:v>
                      </c:pt>
                      <c:pt idx="137">
                        <c:v>610.95399999999995</c:v>
                      </c:pt>
                      <c:pt idx="138">
                        <c:v>749.05200000000002</c:v>
                      </c:pt>
                      <c:pt idx="139">
                        <c:v>737.44500000000005</c:v>
                      </c:pt>
                      <c:pt idx="140">
                        <c:v>776.54899999999998</c:v>
                      </c:pt>
                      <c:pt idx="141">
                        <c:v>775.40899999999999</c:v>
                      </c:pt>
                      <c:pt idx="142">
                        <c:v>844.07</c:v>
                      </c:pt>
                      <c:pt idx="143">
                        <c:v>827.19399999999996</c:v>
                      </c:pt>
                      <c:pt idx="144">
                        <c:v>849.27200000000005</c:v>
                      </c:pt>
                      <c:pt idx="145">
                        <c:v>860.96299999999997</c:v>
                      </c:pt>
                      <c:pt idx="146">
                        <c:v>1014.446</c:v>
                      </c:pt>
                      <c:pt idx="147">
                        <c:v>978.78399999999999</c:v>
                      </c:pt>
                      <c:pt idx="148">
                        <c:v>986.87199999999996</c:v>
                      </c:pt>
                      <c:pt idx="149">
                        <c:v>1051.271</c:v>
                      </c:pt>
                      <c:pt idx="150">
                        <c:v>1186.952</c:v>
                      </c:pt>
                      <c:pt idx="151">
                        <c:v>1159.653</c:v>
                      </c:pt>
                      <c:pt idx="152">
                        <c:v>1131.9490000000001</c:v>
                      </c:pt>
                      <c:pt idx="153">
                        <c:v>1193.1210000000001</c:v>
                      </c:pt>
                      <c:pt idx="154">
                        <c:v>1218.9390000000001</c:v>
                      </c:pt>
                      <c:pt idx="155">
                        <c:v>1248.204</c:v>
                      </c:pt>
                      <c:pt idx="156">
                        <c:v>1318.11</c:v>
                      </c:pt>
                      <c:pt idx="157">
                        <c:v>1476.3630000000001</c:v>
                      </c:pt>
                      <c:pt idx="158">
                        <c:v>1640.4680000000001</c:v>
                      </c:pt>
                      <c:pt idx="159">
                        <c:v>1718.002</c:v>
                      </c:pt>
                      <c:pt idx="160">
                        <c:v>1815.9469999999999</c:v>
                      </c:pt>
                      <c:pt idx="161">
                        <c:v>1895.94</c:v>
                      </c:pt>
                      <c:pt idx="162">
                        <c:v>2146.3069999999998</c:v>
                      </c:pt>
                      <c:pt idx="163">
                        <c:v>2281.6210000000001</c:v>
                      </c:pt>
                      <c:pt idx="164">
                        <c:v>2311.9560000000001</c:v>
                      </c:pt>
                      <c:pt idx="165">
                        <c:v>2453.8560000000002</c:v>
                      </c:pt>
                      <c:pt idx="166">
                        <c:v>2587.0210000000002</c:v>
                      </c:pt>
                      <c:pt idx="167">
                        <c:v>2619.277</c:v>
                      </c:pt>
                      <c:pt idx="168">
                        <c:v>2757.2289999999998</c:v>
                      </c:pt>
                      <c:pt idx="169">
                        <c:v>2760.7449999999999</c:v>
                      </c:pt>
                      <c:pt idx="170">
                        <c:v>2553.7600000000002</c:v>
                      </c:pt>
                      <c:pt idx="171">
                        <c:v>2794.982</c:v>
                      </c:pt>
                    </c:numCache>
                  </c:numRef>
                </c:val>
                <c:extLst>
                  <c:ext xmlns:c15="http://schemas.microsoft.com/office/drawing/2012/chart" uri="{02D57815-91ED-43cb-92C2-25804820EDAC}">
                    <c15:filteredSeriesTitle>
                      <c15:tx>
                        <c:strRef>
                          <c:extLst>
                            <c:ext uri="{02D57815-91ED-43cb-92C2-25804820EDAC}">
                              <c15:formulaRef>
                                <c15:sqref>Sheet1!$K$1</c15:sqref>
                              </c15:formulaRef>
                            </c:ext>
                          </c:extLst>
                          <c:strCache>
                            <c:ptCount val="1"/>
                            <c:pt idx="0">
                              <c:v>co2_including_luc</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09-B739-4C9A-805F-8604B564D8BA}"/>
                  </c:ext>
                </c:extLst>
              </c15:ser>
            </c15:filteredBarSeries>
            <c15:filteredBarSeries>
              <c15:ser>
                <c:idx val="10"/>
                <c:order val="10"/>
                <c:spPr>
                  <a:solidFill>
                    <a:schemeClr val="dk1">
                      <a:tint val="98500"/>
                    </a:schemeClr>
                  </a:solidFill>
                  <a:ln>
                    <a:noFill/>
                  </a:ln>
                  <a:effectLst/>
                </c:spPr>
                <c:invertIfNegative val="0"/>
                <c:val>
                  <c:numRef>
                    <c:extLst>
                      <c:ext xmlns:c15="http://schemas.microsoft.com/office/drawing/2012/chart" uri="{02D57815-91ED-43cb-92C2-25804820EDAC}">
                        <c15:formulaRef>
                          <c15:sqref>Sheet1!$L$2:$L$173</c15:sqref>
                        </c15:formulaRef>
                      </c:ext>
                    </c:extLst>
                    <c:numCache>
                      <c:formatCode>General</c:formatCode>
                      <c:ptCount val="172"/>
                      <c:pt idx="9">
                        <c:v>-3.2389999999999999</c:v>
                      </c:pt>
                      <c:pt idx="10">
                        <c:v>-2.0089999999999999</c:v>
                      </c:pt>
                      <c:pt idx="11">
                        <c:v>-2.7469999999999999</c:v>
                      </c:pt>
                      <c:pt idx="12">
                        <c:v>-2.7679999999999998</c:v>
                      </c:pt>
                      <c:pt idx="13">
                        <c:v>-1.296</c:v>
                      </c:pt>
                      <c:pt idx="14">
                        <c:v>-1.169</c:v>
                      </c:pt>
                      <c:pt idx="15">
                        <c:v>-0.45</c:v>
                      </c:pt>
                      <c:pt idx="16">
                        <c:v>1.099</c:v>
                      </c:pt>
                      <c:pt idx="29">
                        <c:v>0.32100000000000001</c:v>
                      </c:pt>
                      <c:pt idx="30">
                        <c:v>3.39</c:v>
                      </c:pt>
                      <c:pt idx="31">
                        <c:v>2.5539999999999998</c:v>
                      </c:pt>
                      <c:pt idx="32">
                        <c:v>4.2770000000000001</c:v>
                      </c:pt>
                      <c:pt idx="33">
                        <c:v>-0.23200000000000001</c:v>
                      </c:pt>
                      <c:pt idx="34">
                        <c:v>1.498</c:v>
                      </c:pt>
                      <c:pt idx="35">
                        <c:v>0.20599999999999999</c:v>
                      </c:pt>
                      <c:pt idx="36">
                        <c:v>0.67900000000000005</c:v>
                      </c:pt>
                      <c:pt idx="37">
                        <c:v>0.66</c:v>
                      </c:pt>
                      <c:pt idx="38">
                        <c:v>0.85599999999999998</c:v>
                      </c:pt>
                      <c:pt idx="39">
                        <c:v>0.86899999999999999</c:v>
                      </c:pt>
                      <c:pt idx="40">
                        <c:v>-1.972</c:v>
                      </c:pt>
                      <c:pt idx="41">
                        <c:v>1.1100000000000001</c:v>
                      </c:pt>
                      <c:pt idx="42">
                        <c:v>-1.9430000000000001</c:v>
                      </c:pt>
                      <c:pt idx="43">
                        <c:v>-0.62</c:v>
                      </c:pt>
                      <c:pt idx="44">
                        <c:v>-0.58599999999999997</c:v>
                      </c:pt>
                      <c:pt idx="45">
                        <c:v>2.774</c:v>
                      </c:pt>
                      <c:pt idx="46">
                        <c:v>0.64700000000000002</c:v>
                      </c:pt>
                      <c:pt idx="47">
                        <c:v>-0.96699999999999997</c:v>
                      </c:pt>
                      <c:pt idx="48">
                        <c:v>0.76200000000000001</c:v>
                      </c:pt>
                      <c:pt idx="49">
                        <c:v>-0.35299999999999998</c:v>
                      </c:pt>
                      <c:pt idx="50">
                        <c:v>-3.181</c:v>
                      </c:pt>
                      <c:pt idx="51">
                        <c:v>-0.98499999999999999</c:v>
                      </c:pt>
                      <c:pt idx="52">
                        <c:v>0.96899999999999997</c:v>
                      </c:pt>
                      <c:pt idx="53">
                        <c:v>-2.645</c:v>
                      </c:pt>
                      <c:pt idx="54">
                        <c:v>0.91600000000000004</c:v>
                      </c:pt>
                      <c:pt idx="55">
                        <c:v>-1.3160000000000001</c:v>
                      </c:pt>
                      <c:pt idx="56">
                        <c:v>1.849</c:v>
                      </c:pt>
                      <c:pt idx="57">
                        <c:v>-0.30499999999999999</c:v>
                      </c:pt>
                      <c:pt idx="58">
                        <c:v>2.44</c:v>
                      </c:pt>
                      <c:pt idx="59">
                        <c:v>-1.5720000000000001</c:v>
                      </c:pt>
                      <c:pt idx="60">
                        <c:v>1.47</c:v>
                      </c:pt>
                      <c:pt idx="61">
                        <c:v>4.3</c:v>
                      </c:pt>
                      <c:pt idx="62">
                        <c:v>3.5920000000000001</c:v>
                      </c:pt>
                      <c:pt idx="63">
                        <c:v>2.7989999999999999</c:v>
                      </c:pt>
                      <c:pt idx="64">
                        <c:v>-2.5000000000000001E-2</c:v>
                      </c:pt>
                      <c:pt idx="65">
                        <c:v>1.1499999999999999</c:v>
                      </c:pt>
                      <c:pt idx="66">
                        <c:v>0.999</c:v>
                      </c:pt>
                      <c:pt idx="67">
                        <c:v>0.14699999999999999</c:v>
                      </c:pt>
                      <c:pt idx="68">
                        <c:v>3.827</c:v>
                      </c:pt>
                      <c:pt idx="69">
                        <c:v>3.9820000000000002</c:v>
                      </c:pt>
                      <c:pt idx="70">
                        <c:v>155.19800000000001</c:v>
                      </c:pt>
                      <c:pt idx="71">
                        <c:v>69.834999999999994</c:v>
                      </c:pt>
                      <c:pt idx="72">
                        <c:v>38.493000000000002</c:v>
                      </c:pt>
                      <c:pt idx="73">
                        <c:v>25.361000000000001</c:v>
                      </c:pt>
                      <c:pt idx="74">
                        <c:v>20.207000000000001</c:v>
                      </c:pt>
                      <c:pt idx="75">
                        <c:v>15.762</c:v>
                      </c:pt>
                      <c:pt idx="76">
                        <c:v>8.798</c:v>
                      </c:pt>
                      <c:pt idx="77">
                        <c:v>12.164</c:v>
                      </c:pt>
                      <c:pt idx="78">
                        <c:v>6.03</c:v>
                      </c:pt>
                      <c:pt idx="79">
                        <c:v>10.722</c:v>
                      </c:pt>
                      <c:pt idx="80">
                        <c:v>11.244</c:v>
                      </c:pt>
                      <c:pt idx="81">
                        <c:v>0.77500000000000002</c:v>
                      </c:pt>
                      <c:pt idx="82">
                        <c:v>2.4079999999999999</c:v>
                      </c:pt>
                      <c:pt idx="83">
                        <c:v>3.9180000000000001</c:v>
                      </c:pt>
                      <c:pt idx="84">
                        <c:v>7.1849999999999996</c:v>
                      </c:pt>
                      <c:pt idx="85">
                        <c:v>4.42</c:v>
                      </c:pt>
                      <c:pt idx="86">
                        <c:v>5.08</c:v>
                      </c:pt>
                      <c:pt idx="87">
                        <c:v>8.67</c:v>
                      </c:pt>
                      <c:pt idx="88">
                        <c:v>6.8879999999999999</c:v>
                      </c:pt>
                      <c:pt idx="89">
                        <c:v>2.34</c:v>
                      </c:pt>
                      <c:pt idx="90">
                        <c:v>7.98</c:v>
                      </c:pt>
                      <c:pt idx="91">
                        <c:v>5.7779999999999996</c:v>
                      </c:pt>
                      <c:pt idx="92">
                        <c:v>1.4510000000000001</c:v>
                      </c:pt>
                      <c:pt idx="93">
                        <c:v>-3.5510000000000002</c:v>
                      </c:pt>
                      <c:pt idx="94">
                        <c:v>7.024</c:v>
                      </c:pt>
                      <c:pt idx="95">
                        <c:v>3.859</c:v>
                      </c:pt>
                      <c:pt idx="96">
                        <c:v>2.1720000000000002</c:v>
                      </c:pt>
                      <c:pt idx="97">
                        <c:v>4.766</c:v>
                      </c:pt>
                      <c:pt idx="98">
                        <c:v>0.83</c:v>
                      </c:pt>
                      <c:pt idx="99">
                        <c:v>2.0310000000000001</c:v>
                      </c:pt>
                      <c:pt idx="100">
                        <c:v>133.851</c:v>
                      </c:pt>
                      <c:pt idx="101">
                        <c:v>48.573</c:v>
                      </c:pt>
                      <c:pt idx="102">
                        <c:v>32.46</c:v>
                      </c:pt>
                      <c:pt idx="103">
                        <c:v>16.484000000000002</c:v>
                      </c:pt>
                      <c:pt idx="104">
                        <c:v>21.186</c:v>
                      </c:pt>
                      <c:pt idx="105">
                        <c:v>13.519</c:v>
                      </c:pt>
                      <c:pt idx="106">
                        <c:v>13.641</c:v>
                      </c:pt>
                      <c:pt idx="107">
                        <c:v>15.145</c:v>
                      </c:pt>
                      <c:pt idx="108">
                        <c:v>15.832000000000001</c:v>
                      </c:pt>
                      <c:pt idx="109">
                        <c:v>9.1489999999999991</c:v>
                      </c:pt>
                      <c:pt idx="110">
                        <c:v>-297.678</c:v>
                      </c:pt>
                      <c:pt idx="111">
                        <c:v>200.37700000000001</c:v>
                      </c:pt>
                      <c:pt idx="112">
                        <c:v>-267.67899999999997</c:v>
                      </c:pt>
                      <c:pt idx="113">
                        <c:v>-32.786000000000001</c:v>
                      </c:pt>
                      <c:pt idx="114">
                        <c:v>-8.4149999999999991</c:v>
                      </c:pt>
                      <c:pt idx="115">
                        <c:v>-12.204000000000001</c:v>
                      </c:pt>
                      <c:pt idx="116">
                        <c:v>85.876000000000005</c:v>
                      </c:pt>
                      <c:pt idx="117">
                        <c:v>11.284000000000001</c:v>
                      </c:pt>
                      <c:pt idx="118">
                        <c:v>-137.286</c:v>
                      </c:pt>
                      <c:pt idx="119">
                        <c:v>46.359000000000002</c:v>
                      </c:pt>
                      <c:pt idx="120">
                        <c:v>-107.77200000000001</c:v>
                      </c:pt>
                      <c:pt idx="121">
                        <c:v>50.179000000000002</c:v>
                      </c:pt>
                      <c:pt idx="122">
                        <c:v>165.4</c:v>
                      </c:pt>
                      <c:pt idx="123">
                        <c:v>-45.42</c:v>
                      </c:pt>
                      <c:pt idx="124">
                        <c:v>-30.870999999999999</c:v>
                      </c:pt>
                      <c:pt idx="125">
                        <c:v>-45.067999999999998</c:v>
                      </c:pt>
                      <c:pt idx="126">
                        <c:v>-42.698</c:v>
                      </c:pt>
                      <c:pt idx="127">
                        <c:v>225.69900000000001</c:v>
                      </c:pt>
                      <c:pt idx="128">
                        <c:v>-133.21199999999999</c:v>
                      </c:pt>
                      <c:pt idx="129">
                        <c:v>-70.623999999999995</c:v>
                      </c:pt>
                      <c:pt idx="130">
                        <c:v>29.02</c:v>
                      </c:pt>
                      <c:pt idx="131">
                        <c:v>53.52</c:v>
                      </c:pt>
                      <c:pt idx="132">
                        <c:v>-68.289000000000001</c:v>
                      </c:pt>
                      <c:pt idx="133">
                        <c:v>199.32</c:v>
                      </c:pt>
                      <c:pt idx="134">
                        <c:v>-107.961</c:v>
                      </c:pt>
                      <c:pt idx="135">
                        <c:v>2.58</c:v>
                      </c:pt>
                      <c:pt idx="136">
                        <c:v>67.885000000000005</c:v>
                      </c:pt>
                      <c:pt idx="137">
                        <c:v>-36.552</c:v>
                      </c:pt>
                      <c:pt idx="138">
                        <c:v>138.09800000000001</c:v>
                      </c:pt>
                      <c:pt idx="139">
                        <c:v>-11.606999999999999</c:v>
                      </c:pt>
                      <c:pt idx="140">
                        <c:v>39.103999999999999</c:v>
                      </c:pt>
                      <c:pt idx="141">
                        <c:v>-1.1399999999999999</c:v>
                      </c:pt>
                      <c:pt idx="142">
                        <c:v>68.661000000000001</c:v>
                      </c:pt>
                      <c:pt idx="143">
                        <c:v>-16.876000000000001</c:v>
                      </c:pt>
                      <c:pt idx="144">
                        <c:v>22.077999999999999</c:v>
                      </c:pt>
                      <c:pt idx="145">
                        <c:v>11.692</c:v>
                      </c:pt>
                      <c:pt idx="146">
                        <c:v>153.483</c:v>
                      </c:pt>
                      <c:pt idx="147">
                        <c:v>-35.661999999999999</c:v>
                      </c:pt>
                      <c:pt idx="148">
                        <c:v>8.0879999999999992</c:v>
                      </c:pt>
                      <c:pt idx="149">
                        <c:v>64.399000000000001</c:v>
                      </c:pt>
                      <c:pt idx="150">
                        <c:v>135.68100000000001</c:v>
                      </c:pt>
                      <c:pt idx="151">
                        <c:v>-27.298999999999999</c:v>
                      </c:pt>
                      <c:pt idx="152">
                        <c:v>-27.704000000000001</c:v>
                      </c:pt>
                      <c:pt idx="153">
                        <c:v>61.171999999999997</c:v>
                      </c:pt>
                      <c:pt idx="154">
                        <c:v>25.818000000000001</c:v>
                      </c:pt>
                      <c:pt idx="155">
                        <c:v>29.265000000000001</c:v>
                      </c:pt>
                      <c:pt idx="156">
                        <c:v>69.906000000000006</c:v>
                      </c:pt>
                      <c:pt idx="157">
                        <c:v>158.25299999999999</c:v>
                      </c:pt>
                      <c:pt idx="158">
                        <c:v>164.10499999999999</c:v>
                      </c:pt>
                      <c:pt idx="159">
                        <c:v>77.534000000000006</c:v>
                      </c:pt>
                      <c:pt idx="160">
                        <c:v>97.944999999999993</c:v>
                      </c:pt>
                      <c:pt idx="161">
                        <c:v>79.994</c:v>
                      </c:pt>
                      <c:pt idx="162">
                        <c:v>250.36699999999999</c:v>
                      </c:pt>
                      <c:pt idx="163">
                        <c:v>135.31399999999999</c:v>
                      </c:pt>
                      <c:pt idx="164">
                        <c:v>30.334</c:v>
                      </c:pt>
                      <c:pt idx="165">
                        <c:v>141.90100000000001</c:v>
                      </c:pt>
                      <c:pt idx="166">
                        <c:v>133.16499999999999</c:v>
                      </c:pt>
                      <c:pt idx="167">
                        <c:v>32.256</c:v>
                      </c:pt>
                      <c:pt idx="168">
                        <c:v>137.952</c:v>
                      </c:pt>
                      <c:pt idx="169">
                        <c:v>3.516</c:v>
                      </c:pt>
                      <c:pt idx="170">
                        <c:v>-206.98500000000001</c:v>
                      </c:pt>
                      <c:pt idx="171">
                        <c:v>241.22200000000001</c:v>
                      </c:pt>
                    </c:numCache>
                  </c:numRef>
                </c:val>
                <c:extLst>
                  <c:ext xmlns:c15="http://schemas.microsoft.com/office/drawing/2012/chart" uri="{02D57815-91ED-43cb-92C2-25804820EDAC}">
                    <c15:filteredSeriesTitle>
                      <c15:tx>
                        <c:strRef>
                          <c:extLst>
                            <c:ext uri="{02D57815-91ED-43cb-92C2-25804820EDAC}">
                              <c15:formulaRef>
                                <c15:sqref>Sheet1!$L$1</c15:sqref>
                              </c15:formulaRef>
                            </c:ext>
                          </c:extLst>
                          <c:strCache>
                            <c:ptCount val="1"/>
                            <c:pt idx="0">
                              <c:v>co2_including_luc_growth_abs</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0A-B739-4C9A-805F-8604B564D8BA}"/>
                  </c:ext>
                </c:extLst>
              </c15:ser>
            </c15:filteredBarSeries>
            <c15:filteredBarSeries>
              <c15:ser>
                <c:idx val="11"/>
                <c:order val="11"/>
                <c:spPr>
                  <a:solidFill>
                    <a:schemeClr val="dk1">
                      <a:tint val="30000"/>
                    </a:schemeClr>
                  </a:solidFill>
                  <a:ln>
                    <a:noFill/>
                  </a:ln>
                  <a:effectLst/>
                </c:spPr>
                <c:invertIfNegative val="0"/>
                <c:val>
                  <c:numRef>
                    <c:extLst>
                      <c:ext xmlns:c15="http://schemas.microsoft.com/office/drawing/2012/chart" uri="{02D57815-91ED-43cb-92C2-25804820EDAC}">
                        <c15:formulaRef>
                          <c15:sqref>Sheet1!$M$2:$M$173</c15:sqref>
                        </c15:formulaRef>
                      </c:ext>
                    </c:extLst>
                    <c:numCache>
                      <c:formatCode>General</c:formatCode>
                      <c:ptCount val="172"/>
                      <c:pt idx="9">
                        <c:v>-2.456</c:v>
                      </c:pt>
                      <c:pt idx="10">
                        <c:v>-1.5609999999999999</c:v>
                      </c:pt>
                      <c:pt idx="11">
                        <c:v>-2.169</c:v>
                      </c:pt>
                      <c:pt idx="12">
                        <c:v>-2.234</c:v>
                      </c:pt>
                      <c:pt idx="13">
                        <c:v>-1.07</c:v>
                      </c:pt>
                      <c:pt idx="14">
                        <c:v>-0.97499999999999998</c:v>
                      </c:pt>
                      <c:pt idx="15">
                        <c:v>-0.379</c:v>
                      </c:pt>
                      <c:pt idx="16">
                        <c:v>0.93</c:v>
                      </c:pt>
                      <c:pt idx="17">
                        <c:v>0</c:v>
                      </c:pt>
                      <c:pt idx="18">
                        <c:v>0</c:v>
                      </c:pt>
                      <c:pt idx="19">
                        <c:v>0</c:v>
                      </c:pt>
                      <c:pt idx="20">
                        <c:v>0</c:v>
                      </c:pt>
                      <c:pt idx="21">
                        <c:v>0</c:v>
                      </c:pt>
                      <c:pt idx="22">
                        <c:v>0</c:v>
                      </c:pt>
                      <c:pt idx="23">
                        <c:v>0</c:v>
                      </c:pt>
                      <c:pt idx="24">
                        <c:v>0</c:v>
                      </c:pt>
                      <c:pt idx="25">
                        <c:v>0</c:v>
                      </c:pt>
                      <c:pt idx="26">
                        <c:v>0</c:v>
                      </c:pt>
                      <c:pt idx="27">
                        <c:v>0</c:v>
                      </c:pt>
                      <c:pt idx="28">
                        <c:v>-1.1439999999999999</c:v>
                      </c:pt>
                      <c:pt idx="29">
                        <c:v>0.27200000000000002</c:v>
                      </c:pt>
                      <c:pt idx="30">
                        <c:v>2.8660000000000001</c:v>
                      </c:pt>
                      <c:pt idx="31">
                        <c:v>2.0990000000000002</c:v>
                      </c:pt>
                      <c:pt idx="32">
                        <c:v>3.444</c:v>
                      </c:pt>
                      <c:pt idx="33">
                        <c:v>-0.18</c:v>
                      </c:pt>
                      <c:pt idx="34">
                        <c:v>1.1679999999999999</c:v>
                      </c:pt>
                      <c:pt idx="35">
                        <c:v>0.159</c:v>
                      </c:pt>
                      <c:pt idx="36">
                        <c:v>0.52200000000000002</c:v>
                      </c:pt>
                      <c:pt idx="37">
                        <c:v>0.505</c:v>
                      </c:pt>
                      <c:pt idx="38">
                        <c:v>0.65200000000000002</c:v>
                      </c:pt>
                      <c:pt idx="39">
                        <c:v>0.65700000000000003</c:v>
                      </c:pt>
                      <c:pt idx="40">
                        <c:v>-1.482</c:v>
                      </c:pt>
                      <c:pt idx="41">
                        <c:v>0.84699999999999998</c:v>
                      </c:pt>
                      <c:pt idx="42">
                        <c:v>-1.47</c:v>
                      </c:pt>
                      <c:pt idx="43">
                        <c:v>-0.47599999999999998</c:v>
                      </c:pt>
                      <c:pt idx="44">
                        <c:v>-0.45200000000000001</c:v>
                      </c:pt>
                      <c:pt idx="45">
                        <c:v>2.15</c:v>
                      </c:pt>
                      <c:pt idx="46">
                        <c:v>0.49099999999999999</c:v>
                      </c:pt>
                      <c:pt idx="47">
                        <c:v>-0.73</c:v>
                      </c:pt>
                      <c:pt idx="48">
                        <c:v>0.57899999999999996</c:v>
                      </c:pt>
                      <c:pt idx="49">
                        <c:v>-0.26700000000000002</c:v>
                      </c:pt>
                      <c:pt idx="50">
                        <c:v>-2.4119999999999999</c:v>
                      </c:pt>
                      <c:pt idx="51">
                        <c:v>-0.76500000000000001</c:v>
                      </c:pt>
                      <c:pt idx="52">
                        <c:v>0.75900000000000001</c:v>
                      </c:pt>
                      <c:pt idx="53">
                        <c:v>-2.0550000000000002</c:v>
                      </c:pt>
                      <c:pt idx="54">
                        <c:v>0.72699999999999998</c:v>
                      </c:pt>
                      <c:pt idx="55">
                        <c:v>-1.036</c:v>
                      </c:pt>
                      <c:pt idx="56">
                        <c:v>1.472</c:v>
                      </c:pt>
                      <c:pt idx="57">
                        <c:v>-0.23899999999999999</c:v>
                      </c:pt>
                      <c:pt idx="58">
                        <c:v>1.9179999999999999</c:v>
                      </c:pt>
                      <c:pt idx="59">
                        <c:v>-1.212</c:v>
                      </c:pt>
                      <c:pt idx="60">
                        <c:v>1.1479999999999999</c:v>
                      </c:pt>
                      <c:pt idx="61">
                        <c:v>3.32</c:v>
                      </c:pt>
                      <c:pt idx="62">
                        <c:v>2.6840000000000002</c:v>
                      </c:pt>
                      <c:pt idx="63">
                        <c:v>2.0369999999999999</c:v>
                      </c:pt>
                      <c:pt idx="64">
                        <c:v>-1.7999999999999999E-2</c:v>
                      </c:pt>
                      <c:pt idx="65">
                        <c:v>0.82099999999999995</c:v>
                      </c:pt>
                      <c:pt idx="66">
                        <c:v>0.70699999999999996</c:v>
                      </c:pt>
                      <c:pt idx="67">
                        <c:v>0.10299999999999999</c:v>
                      </c:pt>
                      <c:pt idx="68">
                        <c:v>2.6859999999999999</c:v>
                      </c:pt>
                      <c:pt idx="69">
                        <c:v>2.7210000000000001</c:v>
                      </c:pt>
                      <c:pt idx="70">
                        <c:v>103.26300000000001</c:v>
                      </c:pt>
                      <c:pt idx="71">
                        <c:v>22.86</c:v>
                      </c:pt>
                      <c:pt idx="72">
                        <c:v>10.256</c:v>
                      </c:pt>
                      <c:pt idx="73">
                        <c:v>6.1280000000000001</c:v>
                      </c:pt>
                      <c:pt idx="74">
                        <c:v>4.601</c:v>
                      </c:pt>
                      <c:pt idx="75">
                        <c:v>3.431</c:v>
                      </c:pt>
                      <c:pt idx="76">
                        <c:v>1.8520000000000001</c:v>
                      </c:pt>
                      <c:pt idx="77">
                        <c:v>2.5129999999999999</c:v>
                      </c:pt>
                      <c:pt idx="78">
                        <c:v>1.2150000000000001</c:v>
                      </c:pt>
                      <c:pt idx="79">
                        <c:v>2.1349999999999998</c:v>
                      </c:pt>
                      <c:pt idx="80">
                        <c:v>2.1920000000000002</c:v>
                      </c:pt>
                      <c:pt idx="81">
                        <c:v>0.14799999999999999</c:v>
                      </c:pt>
                      <c:pt idx="82">
                        <c:v>0.45900000000000002</c:v>
                      </c:pt>
                      <c:pt idx="83">
                        <c:v>0.74299999999999999</c:v>
                      </c:pt>
                      <c:pt idx="84">
                        <c:v>1.353</c:v>
                      </c:pt>
                      <c:pt idx="85">
                        <c:v>0.82099999999999995</c:v>
                      </c:pt>
                      <c:pt idx="86">
                        <c:v>0.93600000000000005</c:v>
                      </c:pt>
                      <c:pt idx="87">
                        <c:v>1.5820000000000001</c:v>
                      </c:pt>
                      <c:pt idx="88">
                        <c:v>1.238</c:v>
                      </c:pt>
                      <c:pt idx="89">
                        <c:v>0.41499999999999998</c:v>
                      </c:pt>
                      <c:pt idx="90">
                        <c:v>1.41</c:v>
                      </c:pt>
                      <c:pt idx="91">
                        <c:v>1.0069999999999999</c:v>
                      </c:pt>
                      <c:pt idx="92">
                        <c:v>0.25</c:v>
                      </c:pt>
                      <c:pt idx="93">
                        <c:v>-0.61099999999999999</c:v>
                      </c:pt>
                      <c:pt idx="94">
                        <c:v>1.216</c:v>
                      </c:pt>
                      <c:pt idx="95">
                        <c:v>0.66</c:v>
                      </c:pt>
                      <c:pt idx="96">
                        <c:v>0.36899999999999999</c:v>
                      </c:pt>
                      <c:pt idx="97">
                        <c:v>0.80700000000000005</c:v>
                      </c:pt>
                      <c:pt idx="98">
                        <c:v>0.13900000000000001</c:v>
                      </c:pt>
                      <c:pt idx="99">
                        <c:v>0.34100000000000003</c:v>
                      </c:pt>
                      <c:pt idx="100">
                        <c:v>22.378</c:v>
                      </c:pt>
                      <c:pt idx="101">
                        <c:v>6.6360000000000001</c:v>
                      </c:pt>
                      <c:pt idx="102">
                        <c:v>4.1589999999999998</c:v>
                      </c:pt>
                      <c:pt idx="103">
                        <c:v>2.028</c:v>
                      </c:pt>
                      <c:pt idx="104">
                        <c:v>2.5539999999999998</c:v>
                      </c:pt>
                      <c:pt idx="105">
                        <c:v>1.589</c:v>
                      </c:pt>
                      <c:pt idx="106">
                        <c:v>1.5780000000000001</c:v>
                      </c:pt>
                      <c:pt idx="107">
                        <c:v>1.7250000000000001</c:v>
                      </c:pt>
                      <c:pt idx="108">
                        <c:v>1.7729999999999999</c:v>
                      </c:pt>
                      <c:pt idx="109">
                        <c:v>1.0069999999999999</c:v>
                      </c:pt>
                      <c:pt idx="110">
                        <c:v>-32.427999999999997</c:v>
                      </c:pt>
                      <c:pt idx="111">
                        <c:v>32.304000000000002</c:v>
                      </c:pt>
                      <c:pt idx="112">
                        <c:v>-32.616999999999997</c:v>
                      </c:pt>
                      <c:pt idx="113">
                        <c:v>-5.9290000000000003</c:v>
                      </c:pt>
                      <c:pt idx="114">
                        <c:v>-1.6180000000000001</c:v>
                      </c:pt>
                      <c:pt idx="115">
                        <c:v>-2.3849999999999998</c:v>
                      </c:pt>
                      <c:pt idx="116">
                        <c:v>17.190000000000001</c:v>
                      </c:pt>
                      <c:pt idx="117">
                        <c:v>1.927</c:v>
                      </c:pt>
                      <c:pt idx="118">
                        <c:v>-23.006</c:v>
                      </c:pt>
                      <c:pt idx="119">
                        <c:v>10.09</c:v>
                      </c:pt>
                      <c:pt idx="120">
                        <c:v>-21.306999999999999</c:v>
                      </c:pt>
                      <c:pt idx="121">
                        <c:v>12.606</c:v>
                      </c:pt>
                      <c:pt idx="122">
                        <c:v>36.901000000000003</c:v>
                      </c:pt>
                      <c:pt idx="123">
                        <c:v>-7.4020000000000001</c:v>
                      </c:pt>
                      <c:pt idx="124">
                        <c:v>-5.4329999999999998</c:v>
                      </c:pt>
                      <c:pt idx="125">
                        <c:v>-8.3870000000000005</c:v>
                      </c:pt>
                      <c:pt idx="126">
                        <c:v>-8.6739999999999995</c:v>
                      </c:pt>
                      <c:pt idx="127">
                        <c:v>50.204000000000001</c:v>
                      </c:pt>
                      <c:pt idx="128">
                        <c:v>-19.727</c:v>
                      </c:pt>
                      <c:pt idx="129">
                        <c:v>-13.029</c:v>
                      </c:pt>
                      <c:pt idx="130">
                        <c:v>6.1559999999999997</c:v>
                      </c:pt>
                      <c:pt idx="131">
                        <c:v>10.694000000000001</c:v>
                      </c:pt>
                      <c:pt idx="132">
                        <c:v>-12.327</c:v>
                      </c:pt>
                      <c:pt idx="133">
                        <c:v>41.039000000000001</c:v>
                      </c:pt>
                      <c:pt idx="134">
                        <c:v>-15.760999999999999</c:v>
                      </c:pt>
                      <c:pt idx="135">
                        <c:v>0.44700000000000001</c:v>
                      </c:pt>
                      <c:pt idx="136">
                        <c:v>11.712</c:v>
                      </c:pt>
                      <c:pt idx="137">
                        <c:v>-5.6449999999999996</c:v>
                      </c:pt>
                      <c:pt idx="138">
                        <c:v>22.603999999999999</c:v>
                      </c:pt>
                      <c:pt idx="139">
                        <c:v>-1.55</c:v>
                      </c:pt>
                      <c:pt idx="140">
                        <c:v>5.3029999999999999</c:v>
                      </c:pt>
                      <c:pt idx="141">
                        <c:v>-0.14699999999999999</c:v>
                      </c:pt>
                      <c:pt idx="142">
                        <c:v>8.8550000000000004</c:v>
                      </c:pt>
                      <c:pt idx="143">
                        <c:v>-1.9990000000000001</c:v>
                      </c:pt>
                      <c:pt idx="144">
                        <c:v>2.669</c:v>
                      </c:pt>
                      <c:pt idx="145">
                        <c:v>1.377</c:v>
                      </c:pt>
                      <c:pt idx="146">
                        <c:v>17.827000000000002</c:v>
                      </c:pt>
                      <c:pt idx="147">
                        <c:v>-3.5150000000000001</c:v>
                      </c:pt>
                      <c:pt idx="148">
                        <c:v>0.82599999999999996</c:v>
                      </c:pt>
                      <c:pt idx="149">
                        <c:v>6.5259999999999998</c:v>
                      </c:pt>
                      <c:pt idx="150">
                        <c:v>12.906000000000001</c:v>
                      </c:pt>
                      <c:pt idx="151">
                        <c:v>-2.2999999999999998</c:v>
                      </c:pt>
                      <c:pt idx="152">
                        <c:v>-2.3889999999999998</c:v>
                      </c:pt>
                      <c:pt idx="153">
                        <c:v>5.4039999999999999</c:v>
                      </c:pt>
                      <c:pt idx="154">
                        <c:v>2.1640000000000001</c:v>
                      </c:pt>
                      <c:pt idx="155">
                        <c:v>2.4009999999999998</c:v>
                      </c:pt>
                      <c:pt idx="156">
                        <c:v>5.601</c:v>
                      </c:pt>
                      <c:pt idx="157">
                        <c:v>12.006</c:v>
                      </c:pt>
                      <c:pt idx="158">
                        <c:v>11.116</c:v>
                      </c:pt>
                      <c:pt idx="159">
                        <c:v>4.726</c:v>
                      </c:pt>
                      <c:pt idx="160">
                        <c:v>5.7009999999999996</c:v>
                      </c:pt>
                      <c:pt idx="161">
                        <c:v>4.4050000000000002</c:v>
                      </c:pt>
                      <c:pt idx="162">
                        <c:v>13.205</c:v>
                      </c:pt>
                      <c:pt idx="163">
                        <c:v>6.3049999999999997</c:v>
                      </c:pt>
                      <c:pt idx="164">
                        <c:v>1.33</c:v>
                      </c:pt>
                      <c:pt idx="165">
                        <c:v>6.1379999999999999</c:v>
                      </c:pt>
                      <c:pt idx="166">
                        <c:v>5.4269999999999996</c:v>
                      </c:pt>
                      <c:pt idx="167">
                        <c:v>1.2470000000000001</c:v>
                      </c:pt>
                      <c:pt idx="168">
                        <c:v>5.2670000000000003</c:v>
                      </c:pt>
                      <c:pt idx="169">
                        <c:v>0.128</c:v>
                      </c:pt>
                      <c:pt idx="170">
                        <c:v>-7.4969999999999999</c:v>
                      </c:pt>
                      <c:pt idx="171">
                        <c:v>9.4459999999999997</c:v>
                      </c:pt>
                    </c:numCache>
                  </c:numRef>
                </c:val>
                <c:extLst>
                  <c:ext xmlns:c15="http://schemas.microsoft.com/office/drawing/2012/chart" uri="{02D57815-91ED-43cb-92C2-25804820EDAC}">
                    <c15:filteredSeriesTitle>
                      <c15:tx>
                        <c:strRef>
                          <c:extLst>
                            <c:ext uri="{02D57815-91ED-43cb-92C2-25804820EDAC}">
                              <c15:formulaRef>
                                <c15:sqref>Sheet1!$M$1</c15:sqref>
                              </c15:formulaRef>
                            </c:ext>
                          </c:extLst>
                          <c:strCache>
                            <c:ptCount val="1"/>
                            <c:pt idx="0">
                              <c:v>co2_including_luc_growth_prct</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0B-B739-4C9A-805F-8604B564D8BA}"/>
                  </c:ext>
                </c:extLst>
              </c15:ser>
            </c15:filteredBarSeries>
            <c15:filteredBarSeries>
              <c15:ser>
                <c:idx val="12"/>
                <c:order val="12"/>
                <c:spPr>
                  <a:solidFill>
                    <a:schemeClr val="dk1">
                      <a:tint val="60000"/>
                    </a:schemeClr>
                  </a:solidFill>
                  <a:ln>
                    <a:noFill/>
                  </a:ln>
                  <a:effectLst/>
                </c:spPr>
                <c:invertIfNegative val="0"/>
                <c:val>
                  <c:numRef>
                    <c:extLst>
                      <c:ext xmlns:c15="http://schemas.microsoft.com/office/drawing/2012/chart" uri="{02D57815-91ED-43cb-92C2-25804820EDAC}">
                        <c15:formulaRef>
                          <c15:sqref>Sheet1!$N$2:$N$173</c15:sqref>
                        </c15:formulaRef>
                      </c:ext>
                    </c:extLst>
                    <c:numCache>
                      <c:formatCode>General</c:formatCode>
                      <c:ptCount val="172"/>
                      <c:pt idx="8">
                        <c:v>0.54200000000000004</c:v>
                      </c:pt>
                      <c:pt idx="9">
                        <c:v>0.52600000000000002</c:v>
                      </c:pt>
                      <c:pt idx="10">
                        <c:v>0.51600000000000001</c:v>
                      </c:pt>
                      <c:pt idx="11">
                        <c:v>0.503</c:v>
                      </c:pt>
                      <c:pt idx="12">
                        <c:v>0.49</c:v>
                      </c:pt>
                      <c:pt idx="13">
                        <c:v>0.48299999999999998</c:v>
                      </c:pt>
                      <c:pt idx="14">
                        <c:v>0.47599999999999998</c:v>
                      </c:pt>
                      <c:pt idx="15">
                        <c:v>0.47199999999999998</c:v>
                      </c:pt>
                      <c:pt idx="16">
                        <c:v>0.47499999999999998</c:v>
                      </c:pt>
                      <c:pt idx="28">
                        <c:v>0.45400000000000001</c:v>
                      </c:pt>
                      <c:pt idx="29">
                        <c:v>0.45400000000000001</c:v>
                      </c:pt>
                      <c:pt idx="30">
                        <c:v>0.46500000000000002</c:v>
                      </c:pt>
                      <c:pt idx="31">
                        <c:v>0.47099999999999997</c:v>
                      </c:pt>
                      <c:pt idx="32">
                        <c:v>0.48399999999999999</c:v>
                      </c:pt>
                      <c:pt idx="33">
                        <c:v>0.47899999999999998</c:v>
                      </c:pt>
                      <c:pt idx="34">
                        <c:v>0.48</c:v>
                      </c:pt>
                      <c:pt idx="35">
                        <c:v>0.47699999999999998</c:v>
                      </c:pt>
                      <c:pt idx="36">
                        <c:v>0.47499999999999998</c:v>
                      </c:pt>
                      <c:pt idx="37">
                        <c:v>0.47299999999999998</c:v>
                      </c:pt>
                      <c:pt idx="38">
                        <c:v>0.47199999999999998</c:v>
                      </c:pt>
                      <c:pt idx="39">
                        <c:v>0.47199999999999998</c:v>
                      </c:pt>
                      <c:pt idx="40">
                        <c:v>0.46200000000000002</c:v>
                      </c:pt>
                      <c:pt idx="41">
                        <c:v>0.46300000000000002</c:v>
                      </c:pt>
                      <c:pt idx="42">
                        <c:v>0.45500000000000002</c:v>
                      </c:pt>
                      <c:pt idx="43">
                        <c:v>0.45200000000000001</c:v>
                      </c:pt>
                      <c:pt idx="44">
                        <c:v>0.44900000000000001</c:v>
                      </c:pt>
                      <c:pt idx="45">
                        <c:v>0.45800000000000002</c:v>
                      </c:pt>
                      <c:pt idx="46">
                        <c:v>0.45900000000000002</c:v>
                      </c:pt>
                      <c:pt idx="47">
                        <c:v>0.45400000000000001</c:v>
                      </c:pt>
                      <c:pt idx="48">
                        <c:v>0.45600000000000002</c:v>
                      </c:pt>
                      <c:pt idx="49">
                        <c:v>0.45300000000000001</c:v>
                      </c:pt>
                      <c:pt idx="50">
                        <c:v>0.441</c:v>
                      </c:pt>
                      <c:pt idx="51">
                        <c:v>0.435</c:v>
                      </c:pt>
                      <c:pt idx="52">
                        <c:v>0.436</c:v>
                      </c:pt>
                      <c:pt idx="53">
                        <c:v>0.42399999999999999</c:v>
                      </c:pt>
                      <c:pt idx="54">
                        <c:v>0.42499999999999999</c:v>
                      </c:pt>
                      <c:pt idx="55">
                        <c:v>0.41799999999999998</c:v>
                      </c:pt>
                      <c:pt idx="56">
                        <c:v>0.42099999999999999</c:v>
                      </c:pt>
                      <c:pt idx="57">
                        <c:v>0.41699999999999998</c:v>
                      </c:pt>
                      <c:pt idx="58">
                        <c:v>0.42299999999999999</c:v>
                      </c:pt>
                      <c:pt idx="59">
                        <c:v>0.41499999999999998</c:v>
                      </c:pt>
                      <c:pt idx="60">
                        <c:v>0.41799999999999998</c:v>
                      </c:pt>
                      <c:pt idx="61">
                        <c:v>0.43</c:v>
                      </c:pt>
                      <c:pt idx="62">
                        <c:v>0.441</c:v>
                      </c:pt>
                      <c:pt idx="63">
                        <c:v>0.44900000000000001</c:v>
                      </c:pt>
                      <c:pt idx="64">
                        <c:v>0.44800000000000001</c:v>
                      </c:pt>
                      <c:pt idx="65">
                        <c:v>0.45100000000000001</c:v>
                      </c:pt>
                      <c:pt idx="66">
                        <c:v>0.45400000000000001</c:v>
                      </c:pt>
                      <c:pt idx="67">
                        <c:v>0.45300000000000001</c:v>
                      </c:pt>
                      <c:pt idx="68">
                        <c:v>0.46500000000000002</c:v>
                      </c:pt>
                      <c:pt idx="69">
                        <c:v>0.47599999999999998</c:v>
                      </c:pt>
                      <c:pt idx="70">
                        <c:v>0.96399999999999997</c:v>
                      </c:pt>
                      <c:pt idx="71">
                        <c:v>1.177</c:v>
                      </c:pt>
                      <c:pt idx="72">
                        <c:v>1.2869999999999999</c:v>
                      </c:pt>
                      <c:pt idx="73">
                        <c:v>1.353</c:v>
                      </c:pt>
                      <c:pt idx="74">
                        <c:v>1.4019999999999999</c:v>
                      </c:pt>
                      <c:pt idx="75">
                        <c:v>1.4359999999999999</c:v>
                      </c:pt>
                      <c:pt idx="76">
                        <c:v>1.4490000000000001</c:v>
                      </c:pt>
                      <c:pt idx="77">
                        <c:v>1.4710000000000001</c:v>
                      </c:pt>
                      <c:pt idx="78">
                        <c:v>1.4750000000000001</c:v>
                      </c:pt>
                      <c:pt idx="79">
                        <c:v>1.4910000000000001</c:v>
                      </c:pt>
                      <c:pt idx="80">
                        <c:v>1.506</c:v>
                      </c:pt>
                      <c:pt idx="81">
                        <c:v>1.49</c:v>
                      </c:pt>
                      <c:pt idx="82">
                        <c:v>1.4770000000000001</c:v>
                      </c:pt>
                      <c:pt idx="83">
                        <c:v>1.468</c:v>
                      </c:pt>
                      <c:pt idx="84">
                        <c:v>1.4670000000000001</c:v>
                      </c:pt>
                      <c:pt idx="85">
                        <c:v>1.458</c:v>
                      </c:pt>
                      <c:pt idx="86">
                        <c:v>1.452</c:v>
                      </c:pt>
                      <c:pt idx="87">
                        <c:v>1.454</c:v>
                      </c:pt>
                      <c:pt idx="88">
                        <c:v>1.452</c:v>
                      </c:pt>
                      <c:pt idx="89">
                        <c:v>1.444</c:v>
                      </c:pt>
                      <c:pt idx="90">
                        <c:v>1.456</c:v>
                      </c:pt>
                      <c:pt idx="91">
                        <c:v>1.4690000000000001</c:v>
                      </c:pt>
                      <c:pt idx="92">
                        <c:v>1.478</c:v>
                      </c:pt>
                      <c:pt idx="93">
                        <c:v>1.48</c:v>
                      </c:pt>
                      <c:pt idx="94">
                        <c:v>1.5089999999999999</c:v>
                      </c:pt>
                      <c:pt idx="95">
                        <c:v>1.53</c:v>
                      </c:pt>
                      <c:pt idx="96">
                        <c:v>1.5469999999999999</c:v>
                      </c:pt>
                      <c:pt idx="97">
                        <c:v>1.5720000000000001</c:v>
                      </c:pt>
                      <c:pt idx="98">
                        <c:v>1.5860000000000001</c:v>
                      </c:pt>
                      <c:pt idx="99">
                        <c:v>1.5940000000000001</c:v>
                      </c:pt>
                      <c:pt idx="100">
                        <c:v>2.0499999999999998</c:v>
                      </c:pt>
                      <c:pt idx="101">
                        <c:v>2.1389999999999998</c:v>
                      </c:pt>
                      <c:pt idx="102">
                        <c:v>2.1800000000000002</c:v>
                      </c:pt>
                      <c:pt idx="103">
                        <c:v>2.1760000000000002</c:v>
                      </c:pt>
                      <c:pt idx="104">
                        <c:v>2.1829999999999998</c:v>
                      </c:pt>
                      <c:pt idx="105">
                        <c:v>2.1680000000000001</c:v>
                      </c:pt>
                      <c:pt idx="106">
                        <c:v>2.153</c:v>
                      </c:pt>
                      <c:pt idx="107">
                        <c:v>2.1419999999999999</c:v>
                      </c:pt>
                      <c:pt idx="108">
                        <c:v>2.1320000000000001</c:v>
                      </c:pt>
                      <c:pt idx="109">
                        <c:v>2.1059999999999999</c:v>
                      </c:pt>
                      <c:pt idx="110">
                        <c:v>1.391</c:v>
                      </c:pt>
                      <c:pt idx="111">
                        <c:v>1.798</c:v>
                      </c:pt>
                      <c:pt idx="112">
                        <c:v>1.1839999999999999</c:v>
                      </c:pt>
                      <c:pt idx="113">
                        <c:v>1.0880000000000001</c:v>
                      </c:pt>
                      <c:pt idx="114">
                        <c:v>1.046</c:v>
                      </c:pt>
                      <c:pt idx="115">
                        <c:v>0.999</c:v>
                      </c:pt>
                      <c:pt idx="116">
                        <c:v>1.1459999999999999</c:v>
                      </c:pt>
                      <c:pt idx="117">
                        <c:v>1.143</c:v>
                      </c:pt>
                      <c:pt idx="118">
                        <c:v>0.86099999999999999</c:v>
                      </c:pt>
                      <c:pt idx="119">
                        <c:v>0.92800000000000005</c:v>
                      </c:pt>
                      <c:pt idx="120">
                        <c:v>0.71399999999999997</c:v>
                      </c:pt>
                      <c:pt idx="121">
                        <c:v>0.78600000000000003</c:v>
                      </c:pt>
                      <c:pt idx="122">
                        <c:v>1.0529999999999999</c:v>
                      </c:pt>
                      <c:pt idx="123">
                        <c:v>0.95299999999999996</c:v>
                      </c:pt>
                      <c:pt idx="124">
                        <c:v>0.88100000000000001</c:v>
                      </c:pt>
                      <c:pt idx="125">
                        <c:v>0.78900000000000003</c:v>
                      </c:pt>
                      <c:pt idx="126">
                        <c:v>0.70499999999999996</c:v>
                      </c:pt>
                      <c:pt idx="127">
                        <c:v>1.036</c:v>
                      </c:pt>
                      <c:pt idx="128">
                        <c:v>0.81399999999999995</c:v>
                      </c:pt>
                      <c:pt idx="129">
                        <c:v>0.69199999999999995</c:v>
                      </c:pt>
                      <c:pt idx="130">
                        <c:v>0.71799999999999997</c:v>
                      </c:pt>
                      <c:pt idx="131">
                        <c:v>0.77700000000000002</c:v>
                      </c:pt>
                      <c:pt idx="132">
                        <c:v>0.66600000000000004</c:v>
                      </c:pt>
                      <c:pt idx="133">
                        <c:v>0.91800000000000004</c:v>
                      </c:pt>
                      <c:pt idx="134">
                        <c:v>0.75600000000000001</c:v>
                      </c:pt>
                      <c:pt idx="135">
                        <c:v>0.74299999999999999</c:v>
                      </c:pt>
                      <c:pt idx="136">
                        <c:v>0.81200000000000006</c:v>
                      </c:pt>
                      <c:pt idx="137">
                        <c:v>0.749</c:v>
                      </c:pt>
                      <c:pt idx="138">
                        <c:v>0.89800000000000002</c:v>
                      </c:pt>
                      <c:pt idx="139">
                        <c:v>0.86599999999999999</c:v>
                      </c:pt>
                      <c:pt idx="140">
                        <c:v>0.89200000000000002</c:v>
                      </c:pt>
                      <c:pt idx="141">
                        <c:v>0.872</c:v>
                      </c:pt>
                      <c:pt idx="142">
                        <c:v>0.93</c:v>
                      </c:pt>
                      <c:pt idx="143">
                        <c:v>0.89300000000000002</c:v>
                      </c:pt>
                      <c:pt idx="144">
                        <c:v>0.89800000000000002</c:v>
                      </c:pt>
                      <c:pt idx="145">
                        <c:v>0.89300000000000002</c:v>
                      </c:pt>
                      <c:pt idx="146">
                        <c:v>1.032</c:v>
                      </c:pt>
                      <c:pt idx="147">
                        <c:v>0.97699999999999998</c:v>
                      </c:pt>
                      <c:pt idx="148">
                        <c:v>0.96599999999999997</c:v>
                      </c:pt>
                      <c:pt idx="149">
                        <c:v>1.01</c:v>
                      </c:pt>
                      <c:pt idx="150">
                        <c:v>1.1200000000000001</c:v>
                      </c:pt>
                      <c:pt idx="151">
                        <c:v>1.075</c:v>
                      </c:pt>
                      <c:pt idx="152">
                        <c:v>1.0309999999999999</c:v>
                      </c:pt>
                      <c:pt idx="153">
                        <c:v>1.0680000000000001</c:v>
                      </c:pt>
                      <c:pt idx="154">
                        <c:v>1.073</c:v>
                      </c:pt>
                      <c:pt idx="155">
                        <c:v>1.081</c:v>
                      </c:pt>
                      <c:pt idx="156">
                        <c:v>1.1240000000000001</c:v>
                      </c:pt>
                      <c:pt idx="157">
                        <c:v>1.2410000000000001</c:v>
                      </c:pt>
                      <c:pt idx="158">
                        <c:v>1.359</c:v>
                      </c:pt>
                      <c:pt idx="159">
                        <c:v>1.4039999999999999</c:v>
                      </c:pt>
                      <c:pt idx="160">
                        <c:v>1.464</c:v>
                      </c:pt>
                      <c:pt idx="161">
                        <c:v>1.508</c:v>
                      </c:pt>
                      <c:pt idx="162">
                        <c:v>1.6839999999999999</c:v>
                      </c:pt>
                      <c:pt idx="163">
                        <c:v>1.7669999999999999</c:v>
                      </c:pt>
                      <c:pt idx="164">
                        <c:v>1.7689999999999999</c:v>
                      </c:pt>
                      <c:pt idx="165">
                        <c:v>1.855</c:v>
                      </c:pt>
                      <c:pt idx="166">
                        <c:v>1.9330000000000001</c:v>
                      </c:pt>
                      <c:pt idx="167">
                        <c:v>1.9339999999999999</c:v>
                      </c:pt>
                      <c:pt idx="168">
                        <c:v>2.0139999999999998</c:v>
                      </c:pt>
                      <c:pt idx="169">
                        <c:v>1.996</c:v>
                      </c:pt>
                      <c:pt idx="170">
                        <c:v>1.829</c:v>
                      </c:pt>
                      <c:pt idx="171">
                        <c:v>1.986</c:v>
                      </c:pt>
                    </c:numCache>
                  </c:numRef>
                </c:val>
                <c:extLst>
                  <c:ext xmlns:c15="http://schemas.microsoft.com/office/drawing/2012/chart" uri="{02D57815-91ED-43cb-92C2-25804820EDAC}">
                    <c15:filteredSeriesTitle>
                      <c15:tx>
                        <c:strRef>
                          <c:extLst>
                            <c:ext uri="{02D57815-91ED-43cb-92C2-25804820EDAC}">
                              <c15:formulaRef>
                                <c15:sqref>Sheet1!$N$1</c15:sqref>
                              </c15:formulaRef>
                            </c:ext>
                          </c:extLst>
                          <c:strCache>
                            <c:ptCount val="1"/>
                            <c:pt idx="0">
                              <c:v>co2_including_luc_per_capita</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0C-B739-4C9A-805F-8604B564D8BA}"/>
                  </c:ext>
                </c:extLst>
              </c15:ser>
            </c15:filteredBarSeries>
            <c15:filteredBarSeries>
              <c15:ser>
                <c:idx val="13"/>
                <c:order val="13"/>
                <c:spPr>
                  <a:solidFill>
                    <a:schemeClr val="dk1">
                      <a:tint val="80000"/>
                    </a:schemeClr>
                  </a:solidFill>
                  <a:ln>
                    <a:noFill/>
                  </a:ln>
                  <a:effectLst/>
                </c:spPr>
                <c:invertIfNegative val="0"/>
                <c:val>
                  <c:numRef>
                    <c:extLst>
                      <c:ext xmlns:c15="http://schemas.microsoft.com/office/drawing/2012/chart" uri="{02D57815-91ED-43cb-92C2-25804820EDAC}">
                        <c15:formulaRef>
                          <c15:sqref>Sheet1!$O$2:$O$173</c15:sqref>
                        </c15:formulaRef>
                      </c:ext>
                    </c:extLst>
                    <c:numCache>
                      <c:formatCode>General</c:formatCode>
                      <c:ptCount val="172"/>
                      <c:pt idx="11">
                        <c:v>0.56399999999999995</c:v>
                      </c:pt>
                      <c:pt idx="34">
                        <c:v>0.55600000000000005</c:v>
                      </c:pt>
                      <c:pt idx="35">
                        <c:v>0.53600000000000003</c:v>
                      </c:pt>
                      <c:pt idx="36">
                        <c:v>0.55300000000000005</c:v>
                      </c:pt>
                      <c:pt idx="37">
                        <c:v>0.52800000000000002</c:v>
                      </c:pt>
                      <c:pt idx="38">
                        <c:v>0.52400000000000002</c:v>
                      </c:pt>
                      <c:pt idx="39">
                        <c:v>0.53800000000000003</c:v>
                      </c:pt>
                      <c:pt idx="40">
                        <c:v>0.503</c:v>
                      </c:pt>
                      <c:pt idx="41">
                        <c:v>0.56000000000000005</c:v>
                      </c:pt>
                      <c:pt idx="42">
                        <c:v>0.51</c:v>
                      </c:pt>
                      <c:pt idx="43">
                        <c:v>0.495</c:v>
                      </c:pt>
                      <c:pt idx="44">
                        <c:v>0.48499999999999999</c:v>
                      </c:pt>
                      <c:pt idx="45">
                        <c:v>0.50800000000000001</c:v>
                      </c:pt>
                      <c:pt idx="46">
                        <c:v>0.55100000000000005</c:v>
                      </c:pt>
                      <c:pt idx="47">
                        <c:v>0.46300000000000002</c:v>
                      </c:pt>
                      <c:pt idx="48">
                        <c:v>0.46500000000000002</c:v>
                      </c:pt>
                      <c:pt idx="49">
                        <c:v>0.502</c:v>
                      </c:pt>
                      <c:pt idx="50">
                        <c:v>0.47399999999999998</c:v>
                      </c:pt>
                      <c:pt idx="51">
                        <c:v>0.46100000000000002</c:v>
                      </c:pt>
                      <c:pt idx="52">
                        <c:v>0.42799999999999999</c:v>
                      </c:pt>
                      <c:pt idx="53">
                        <c:v>0.41399999999999998</c:v>
                      </c:pt>
                      <c:pt idx="54">
                        <c:v>0.41499999999999998</c:v>
                      </c:pt>
                      <c:pt idx="55">
                        <c:v>0.41799999999999998</c:v>
                      </c:pt>
                      <c:pt idx="56">
                        <c:v>0.41299999999999998</c:v>
                      </c:pt>
                      <c:pt idx="57">
                        <c:v>0.438</c:v>
                      </c:pt>
                      <c:pt idx="58">
                        <c:v>0.44</c:v>
                      </c:pt>
                      <c:pt idx="59">
                        <c:v>0.38200000000000001</c:v>
                      </c:pt>
                      <c:pt idx="60">
                        <c:v>0.38600000000000001</c:v>
                      </c:pt>
                      <c:pt idx="61">
                        <c:v>0.40100000000000002</c:v>
                      </c:pt>
                      <c:pt idx="62">
                        <c:v>0.41199999999999998</c:v>
                      </c:pt>
                      <c:pt idx="63">
                        <c:v>0.43</c:v>
                      </c:pt>
                      <c:pt idx="64">
                        <c:v>0.40799999999999997</c:v>
                      </c:pt>
                      <c:pt idx="65">
                        <c:v>0.42199999999999999</c:v>
                      </c:pt>
                      <c:pt idx="66">
                        <c:v>0.41299999999999998</c:v>
                      </c:pt>
                      <c:pt idx="67">
                        <c:v>0.42099999999999999</c:v>
                      </c:pt>
                      <c:pt idx="68">
                        <c:v>0.495</c:v>
                      </c:pt>
                      <c:pt idx="69">
                        <c:v>0.44800000000000001</c:v>
                      </c:pt>
                      <c:pt idx="70">
                        <c:v>0.98799999999999999</c:v>
                      </c:pt>
                      <c:pt idx="71">
                        <c:v>1.129</c:v>
                      </c:pt>
                      <c:pt idx="72">
                        <c:v>1.194</c:v>
                      </c:pt>
                      <c:pt idx="73">
                        <c:v>1.3089999999999999</c:v>
                      </c:pt>
                      <c:pt idx="74">
                        <c:v>1.306</c:v>
                      </c:pt>
                      <c:pt idx="75">
                        <c:v>1.335</c:v>
                      </c:pt>
                      <c:pt idx="76">
                        <c:v>1.3169999999999999</c:v>
                      </c:pt>
                      <c:pt idx="77">
                        <c:v>1.351</c:v>
                      </c:pt>
                      <c:pt idx="78">
                        <c:v>1.3540000000000001</c:v>
                      </c:pt>
                      <c:pt idx="79">
                        <c:v>1.327</c:v>
                      </c:pt>
                      <c:pt idx="80">
                        <c:v>1.347</c:v>
                      </c:pt>
                      <c:pt idx="81">
                        <c:v>1.359</c:v>
                      </c:pt>
                      <c:pt idx="82">
                        <c:v>1.349</c:v>
                      </c:pt>
                      <c:pt idx="83">
                        <c:v>1.357</c:v>
                      </c:pt>
                      <c:pt idx="84">
                        <c:v>1.363</c:v>
                      </c:pt>
                      <c:pt idx="85">
                        <c:v>1.389</c:v>
                      </c:pt>
                      <c:pt idx="86">
                        <c:v>1.349</c:v>
                      </c:pt>
                      <c:pt idx="87">
                        <c:v>1.3919999999999999</c:v>
                      </c:pt>
                      <c:pt idx="88">
                        <c:v>1.407</c:v>
                      </c:pt>
                      <c:pt idx="89">
                        <c:v>1.381</c:v>
                      </c:pt>
                      <c:pt idx="90">
                        <c:v>1.357</c:v>
                      </c:pt>
                      <c:pt idx="91">
                        <c:v>1.3440000000000001</c:v>
                      </c:pt>
                      <c:pt idx="92">
                        <c:v>1.355</c:v>
                      </c:pt>
                      <c:pt idx="93">
                        <c:v>1.294</c:v>
                      </c:pt>
                      <c:pt idx="94">
                        <c:v>1.323</c:v>
                      </c:pt>
                      <c:pt idx="95">
                        <c:v>1.355</c:v>
                      </c:pt>
                      <c:pt idx="96">
                        <c:v>1.4350000000000001</c:v>
                      </c:pt>
                      <c:pt idx="97">
                        <c:v>1.7470000000000001</c:v>
                      </c:pt>
                      <c:pt idx="98">
                        <c:v>1.7330000000000001</c:v>
                      </c:pt>
                      <c:pt idx="99">
                        <c:v>1.6930000000000001</c:v>
                      </c:pt>
                      <c:pt idx="100">
                        <c:v>2.0659999999999998</c:v>
                      </c:pt>
                      <c:pt idx="101">
                        <c:v>2.1539999999999999</c:v>
                      </c:pt>
                      <c:pt idx="102">
                        <c:v>2.1789999999999998</c:v>
                      </c:pt>
                      <c:pt idx="103">
                        <c:v>2.09</c:v>
                      </c:pt>
                      <c:pt idx="104">
                        <c:v>2.0579999999999998</c:v>
                      </c:pt>
                      <c:pt idx="105">
                        <c:v>2.04</c:v>
                      </c:pt>
                      <c:pt idx="106">
                        <c:v>1.96</c:v>
                      </c:pt>
                      <c:pt idx="107">
                        <c:v>2.0139999999999998</c:v>
                      </c:pt>
                      <c:pt idx="108">
                        <c:v>1.9059999999999999</c:v>
                      </c:pt>
                      <c:pt idx="109">
                        <c:v>1.885</c:v>
                      </c:pt>
                      <c:pt idx="110">
                        <c:v>1.1910000000000001</c:v>
                      </c:pt>
                      <c:pt idx="111">
                        <c:v>1.53</c:v>
                      </c:pt>
                      <c:pt idx="112">
                        <c:v>1.008</c:v>
                      </c:pt>
                      <c:pt idx="113">
                        <c:v>0.90300000000000002</c:v>
                      </c:pt>
                      <c:pt idx="114">
                        <c:v>0.82499999999999996</c:v>
                      </c:pt>
                      <c:pt idx="115">
                        <c:v>0.83799999999999997</c:v>
                      </c:pt>
                      <c:pt idx="116">
                        <c:v>0.97299999999999998</c:v>
                      </c:pt>
                      <c:pt idx="117">
                        <c:v>0.91700000000000004</c:v>
                      </c:pt>
                      <c:pt idx="118">
                        <c:v>0.68799999999999994</c:v>
                      </c:pt>
                      <c:pt idx="119">
                        <c:v>0.71</c:v>
                      </c:pt>
                      <c:pt idx="120">
                        <c:v>0.53200000000000003</c:v>
                      </c:pt>
                      <c:pt idx="121">
                        <c:v>0.59299999999999997</c:v>
                      </c:pt>
                      <c:pt idx="122">
                        <c:v>0.81399999999999995</c:v>
                      </c:pt>
                      <c:pt idx="123">
                        <c:v>0.72</c:v>
                      </c:pt>
                      <c:pt idx="124">
                        <c:v>0.67400000000000004</c:v>
                      </c:pt>
                      <c:pt idx="125">
                        <c:v>0.56699999999999995</c:v>
                      </c:pt>
                      <c:pt idx="126">
                        <c:v>0.51200000000000001</c:v>
                      </c:pt>
                      <c:pt idx="127">
                        <c:v>0.71299999999999997</c:v>
                      </c:pt>
                      <c:pt idx="128">
                        <c:v>0.54300000000000004</c:v>
                      </c:pt>
                      <c:pt idx="129">
                        <c:v>0.498</c:v>
                      </c:pt>
                      <c:pt idx="130">
                        <c:v>0.49299999999999999</c:v>
                      </c:pt>
                      <c:pt idx="131">
                        <c:v>0.51400000000000001</c:v>
                      </c:pt>
                      <c:pt idx="132">
                        <c:v>0.437</c:v>
                      </c:pt>
                      <c:pt idx="133">
                        <c:v>0.56999999999999995</c:v>
                      </c:pt>
                      <c:pt idx="134">
                        <c:v>0.46200000000000002</c:v>
                      </c:pt>
                      <c:pt idx="135">
                        <c:v>0.44600000000000001</c:v>
                      </c:pt>
                      <c:pt idx="136">
                        <c:v>0.47899999999999998</c:v>
                      </c:pt>
                      <c:pt idx="137">
                        <c:v>0.432</c:v>
                      </c:pt>
                      <c:pt idx="138">
                        <c:v>0.48</c:v>
                      </c:pt>
                      <c:pt idx="139">
                        <c:v>0.443</c:v>
                      </c:pt>
                      <c:pt idx="140">
                        <c:v>0.443</c:v>
                      </c:pt>
                      <c:pt idx="141">
                        <c:v>0.44</c:v>
                      </c:pt>
                      <c:pt idx="142">
                        <c:v>0.45800000000000002</c:v>
                      </c:pt>
                      <c:pt idx="143">
                        <c:v>0.42799999999999999</c:v>
                      </c:pt>
                      <c:pt idx="144">
                        <c:v>0.41599999999999998</c:v>
                      </c:pt>
                      <c:pt idx="145">
                        <c:v>0.39700000000000002</c:v>
                      </c:pt>
                      <c:pt idx="146">
                        <c:v>0.437</c:v>
                      </c:pt>
                      <c:pt idx="147">
                        <c:v>0.40699999999999997</c:v>
                      </c:pt>
                      <c:pt idx="148">
                        <c:v>0.38800000000000001</c:v>
                      </c:pt>
                      <c:pt idx="149">
                        <c:v>0.39200000000000002</c:v>
                      </c:pt>
                      <c:pt idx="150">
                        <c:v>0.42799999999999999</c:v>
                      </c:pt>
                      <c:pt idx="151">
                        <c:v>0.39900000000000002</c:v>
                      </c:pt>
                      <c:pt idx="152">
                        <c:v>0.379</c:v>
                      </c:pt>
                      <c:pt idx="153">
                        <c:v>0.371</c:v>
                      </c:pt>
                      <c:pt idx="154">
                        <c:v>0.35299999999999998</c:v>
                      </c:pt>
                      <c:pt idx="155">
                        <c:v>0.33700000000000002</c:v>
                      </c:pt>
                      <c:pt idx="156">
                        <c:v>0.32800000000000001</c:v>
                      </c:pt>
                      <c:pt idx="157">
                        <c:v>0.33900000000000002</c:v>
                      </c:pt>
                      <c:pt idx="158">
                        <c:v>0.35599999999999998</c:v>
                      </c:pt>
                      <c:pt idx="159">
                        <c:v>0.34699999999999998</c:v>
                      </c:pt>
                      <c:pt idx="160">
                        <c:v>0.34200000000000003</c:v>
                      </c:pt>
                      <c:pt idx="161">
                        <c:v>0.33400000000000002</c:v>
                      </c:pt>
                      <c:pt idx="162">
                        <c:v>0.36099999999999999</c:v>
                      </c:pt>
                      <c:pt idx="163">
                        <c:v>0.36099999999999999</c:v>
                      </c:pt>
                      <c:pt idx="164">
                        <c:v>0.34200000000000003</c:v>
                      </c:pt>
                      <c:pt idx="165">
                        <c:v>0.33800000000000002</c:v>
                      </c:pt>
                      <c:pt idx="166">
                        <c:v>0.33300000000000002</c:v>
                      </c:pt>
                      <c:pt idx="167">
                        <c:v>0.317</c:v>
                      </c:pt>
                      <c:pt idx="168">
                        <c:v>0.312</c:v>
                      </c:pt>
                    </c:numCache>
                  </c:numRef>
                </c:val>
                <c:extLst>
                  <c:ext xmlns:c15="http://schemas.microsoft.com/office/drawing/2012/chart" uri="{02D57815-91ED-43cb-92C2-25804820EDAC}">
                    <c15:filteredSeriesTitle>
                      <c15:tx>
                        <c:strRef>
                          <c:extLst>
                            <c:ext uri="{02D57815-91ED-43cb-92C2-25804820EDAC}">
                              <c15:formulaRef>
                                <c15:sqref>Sheet1!$O$1</c15:sqref>
                              </c15:formulaRef>
                            </c:ext>
                          </c:extLst>
                          <c:strCache>
                            <c:ptCount val="1"/>
                            <c:pt idx="0">
                              <c:v>co2_including_luc_per_gdp</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0D-B739-4C9A-805F-8604B564D8BA}"/>
                  </c:ext>
                </c:extLst>
              </c15:ser>
            </c15:filteredBarSeries>
            <c15:filteredBarSeries>
              <c15:ser>
                <c:idx val="14"/>
                <c:order val="14"/>
                <c:spPr>
                  <a:solidFill>
                    <a:schemeClr val="dk1">
                      <a:tint val="88500"/>
                    </a:schemeClr>
                  </a:solidFill>
                  <a:ln>
                    <a:noFill/>
                  </a:ln>
                  <a:effectLst/>
                </c:spPr>
                <c:invertIfNegative val="0"/>
                <c:val>
                  <c:numRef>
                    <c:extLst>
                      <c:ext xmlns:c15="http://schemas.microsoft.com/office/drawing/2012/chart" uri="{02D57815-91ED-43cb-92C2-25804820EDAC}">
                        <c15:formulaRef>
                          <c15:sqref>Sheet1!$P$2:$P$173</c15:sqref>
                        </c15:formulaRef>
                      </c:ext>
                    </c:extLst>
                    <c:numCache>
                      <c:formatCode>General</c:formatCode>
                      <c:ptCount val="172"/>
                      <c:pt idx="115">
                        <c:v>0.80600000000000005</c:v>
                      </c:pt>
                      <c:pt idx="116">
                        <c:v>0.91700000000000004</c:v>
                      </c:pt>
                      <c:pt idx="117">
                        <c:v>0.90600000000000003</c:v>
                      </c:pt>
                      <c:pt idx="118">
                        <c:v>0.65300000000000002</c:v>
                      </c:pt>
                      <c:pt idx="119">
                        <c:v>0.64800000000000002</c:v>
                      </c:pt>
                      <c:pt idx="120">
                        <c:v>0.52100000000000002</c:v>
                      </c:pt>
                      <c:pt idx="121">
                        <c:v>0.56399999999999995</c:v>
                      </c:pt>
                      <c:pt idx="122">
                        <c:v>0.73399999999999999</c:v>
                      </c:pt>
                      <c:pt idx="123">
                        <c:v>0.66600000000000004</c:v>
                      </c:pt>
                      <c:pt idx="124">
                        <c:v>0.59399999999999997</c:v>
                      </c:pt>
                      <c:pt idx="125">
                        <c:v>0.50600000000000001</c:v>
                      </c:pt>
                      <c:pt idx="126">
                        <c:v>0.441</c:v>
                      </c:pt>
                      <c:pt idx="127">
                        <c:v>0.626</c:v>
                      </c:pt>
                      <c:pt idx="128">
                        <c:v>0.48399999999999999</c:v>
                      </c:pt>
                      <c:pt idx="129">
                        <c:v>0.39900000000000002</c:v>
                      </c:pt>
                      <c:pt idx="130">
                        <c:v>0.41099999999999998</c:v>
                      </c:pt>
                      <c:pt idx="131">
                        <c:v>0.41099999999999998</c:v>
                      </c:pt>
                      <c:pt idx="132">
                        <c:v>0.36399999999999999</c:v>
                      </c:pt>
                      <c:pt idx="133">
                        <c:v>0.48799999999999999</c:v>
                      </c:pt>
                      <c:pt idx="134">
                        <c:v>0.38400000000000001</c:v>
                      </c:pt>
                      <c:pt idx="135">
                        <c:v>0.36599999999999999</c:v>
                      </c:pt>
                      <c:pt idx="136">
                        <c:v>0.38200000000000001</c:v>
                      </c:pt>
                      <c:pt idx="137">
                        <c:v>0.33900000000000002</c:v>
                      </c:pt>
                      <c:pt idx="138">
                        <c:v>0.38200000000000001</c:v>
                      </c:pt>
                      <c:pt idx="139">
                        <c:v>0.34399999999999997</c:v>
                      </c:pt>
                      <c:pt idx="140">
                        <c:v>0.33800000000000002</c:v>
                      </c:pt>
                      <c:pt idx="141">
                        <c:v>0.31900000000000001</c:v>
                      </c:pt>
                      <c:pt idx="142">
                        <c:v>0.33100000000000002</c:v>
                      </c:pt>
                      <c:pt idx="143">
                        <c:v>0.316</c:v>
                      </c:pt>
                      <c:pt idx="144">
                        <c:v>0.308</c:v>
                      </c:pt>
                      <c:pt idx="145">
                        <c:v>0.29099999999999998</c:v>
                      </c:pt>
                      <c:pt idx="146">
                        <c:v>0.32900000000000001</c:v>
                      </c:pt>
                      <c:pt idx="147">
                        <c:v>0.30099999999999999</c:v>
                      </c:pt>
                      <c:pt idx="148">
                        <c:v>0.28599999999999998</c:v>
                      </c:pt>
                      <c:pt idx="149">
                        <c:v>0.29599999999999999</c:v>
                      </c:pt>
                      <c:pt idx="150">
                        <c:v>0.318</c:v>
                      </c:pt>
                      <c:pt idx="151">
                        <c:v>0.31</c:v>
                      </c:pt>
                      <c:pt idx="152">
                        <c:v>0.29299999999999998</c:v>
                      </c:pt>
                      <c:pt idx="153">
                        <c:v>0.29799999999999999</c:v>
                      </c:pt>
                      <c:pt idx="154">
                        <c:v>0.28000000000000003</c:v>
                      </c:pt>
                      <c:pt idx="155">
                        <c:v>0.27100000000000002</c:v>
                      </c:pt>
                      <c:pt idx="156">
                        <c:v>0.27200000000000002</c:v>
                      </c:pt>
                      <c:pt idx="157">
                        <c:v>0.28100000000000003</c:v>
                      </c:pt>
                      <c:pt idx="158">
                        <c:v>0.29399999999999998</c:v>
                      </c:pt>
                      <c:pt idx="159">
                        <c:v>0.28599999999999998</c:v>
                      </c:pt>
                      <c:pt idx="160">
                        <c:v>0.28999999999999998</c:v>
                      </c:pt>
                      <c:pt idx="161">
                        <c:v>0.28499999999999998</c:v>
                      </c:pt>
                      <c:pt idx="162">
                        <c:v>0.30499999999999999</c:v>
                      </c:pt>
                      <c:pt idx="163">
                        <c:v>0.313</c:v>
                      </c:pt>
                      <c:pt idx="164">
                        <c:v>0.29599999999999999</c:v>
                      </c:pt>
                      <c:pt idx="165">
                        <c:v>0.30599999999999999</c:v>
                      </c:pt>
                      <c:pt idx="166">
                        <c:v>0.309</c:v>
                      </c:pt>
                      <c:pt idx="167">
                        <c:v>0.30099999999999999</c:v>
                      </c:pt>
                      <c:pt idx="168">
                        <c:v>0.29799999999999999</c:v>
                      </c:pt>
                      <c:pt idx="169">
                        <c:v>0.29099999999999998</c:v>
                      </c:pt>
                      <c:pt idx="170">
                        <c:v>0.28599999999999998</c:v>
                      </c:pt>
                      <c:pt idx="171">
                        <c:v>0.28399999999999997</c:v>
                      </c:pt>
                    </c:numCache>
                  </c:numRef>
                </c:val>
                <c:extLst>
                  <c:ext xmlns:c15="http://schemas.microsoft.com/office/drawing/2012/chart" uri="{02D57815-91ED-43cb-92C2-25804820EDAC}">
                    <c15:filteredSeriesTitle>
                      <c15:tx>
                        <c:strRef>
                          <c:extLst>
                            <c:ext uri="{02D57815-91ED-43cb-92C2-25804820EDAC}">
                              <c15:formulaRef>
                                <c15:sqref>Sheet1!$P$1</c15:sqref>
                              </c15:formulaRef>
                            </c:ext>
                          </c:extLst>
                          <c:strCache>
                            <c:ptCount val="1"/>
                            <c:pt idx="0">
                              <c:v>co2_including_luc_per_unit_energy</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0E-B739-4C9A-805F-8604B564D8BA}"/>
                  </c:ext>
                </c:extLst>
              </c15:ser>
            </c15:filteredBarSeries>
            <c15:filteredBarSeries>
              <c15:ser>
                <c:idx val="15"/>
                <c:order val="15"/>
                <c:spPr>
                  <a:solidFill>
                    <a:schemeClr val="dk1">
                      <a:tint val="55000"/>
                    </a:schemeClr>
                  </a:solidFill>
                  <a:ln>
                    <a:noFill/>
                  </a:ln>
                  <a:effectLst/>
                </c:spPr>
                <c:invertIfNegative val="0"/>
                <c:val>
                  <c:numRef>
                    <c:extLst>
                      <c:ext xmlns:c15="http://schemas.microsoft.com/office/drawing/2012/chart" uri="{02D57815-91ED-43cb-92C2-25804820EDAC}">
                        <c15:formulaRef>
                          <c15:sqref>Sheet1!$Q$2:$Q$173</c15:sqref>
                        </c15:formulaRef>
                      </c:ext>
                    </c:extLst>
                    <c:numCache>
                      <c:formatCode>General</c:formatCode>
                      <c:ptCount val="172"/>
                      <c:pt idx="8">
                        <c:v>2E-3</c:v>
                      </c:pt>
                      <c:pt idx="9">
                        <c:v>3.0000000000000001E-3</c:v>
                      </c:pt>
                      <c:pt idx="10">
                        <c:v>3.0000000000000001E-3</c:v>
                      </c:pt>
                      <c:pt idx="11">
                        <c:v>2E-3</c:v>
                      </c:pt>
                      <c:pt idx="12">
                        <c:v>2E-3</c:v>
                      </c:pt>
                      <c:pt idx="13">
                        <c:v>2E-3</c:v>
                      </c:pt>
                      <c:pt idx="14">
                        <c:v>2E-3</c:v>
                      </c:pt>
                      <c:pt idx="15">
                        <c:v>2E-3</c:v>
                      </c:pt>
                      <c:pt idx="16">
                        <c:v>3.0000000000000001E-3</c:v>
                      </c:pt>
                      <c:pt idx="28">
                        <c:v>7.0000000000000001E-3</c:v>
                      </c:pt>
                      <c:pt idx="29">
                        <c:v>6.0000000000000001E-3</c:v>
                      </c:pt>
                      <c:pt idx="30">
                        <c:v>7.0000000000000001E-3</c:v>
                      </c:pt>
                      <c:pt idx="31">
                        <c:v>7.0000000000000001E-3</c:v>
                      </c:pt>
                      <c:pt idx="32">
                        <c:v>8.0000000000000002E-3</c:v>
                      </c:pt>
                      <c:pt idx="33">
                        <c:v>8.9999999999999993E-3</c:v>
                      </c:pt>
                      <c:pt idx="34">
                        <c:v>0.01</c:v>
                      </c:pt>
                      <c:pt idx="35">
                        <c:v>8.9999999999999993E-3</c:v>
                      </c:pt>
                      <c:pt idx="36">
                        <c:v>0.01</c:v>
                      </c:pt>
                      <c:pt idx="37">
                        <c:v>1.0999999999999999E-2</c:v>
                      </c:pt>
                      <c:pt idx="38">
                        <c:v>1.2E-2</c:v>
                      </c:pt>
                      <c:pt idx="39">
                        <c:v>1.4E-2</c:v>
                      </c:pt>
                      <c:pt idx="40">
                        <c:v>1.6E-2</c:v>
                      </c:pt>
                      <c:pt idx="41">
                        <c:v>1.7000000000000001E-2</c:v>
                      </c:pt>
                      <c:pt idx="42">
                        <c:v>1.7999999999999999E-2</c:v>
                      </c:pt>
                      <c:pt idx="43">
                        <c:v>1.9E-2</c:v>
                      </c:pt>
                      <c:pt idx="44">
                        <c:v>0.02</c:v>
                      </c:pt>
                      <c:pt idx="45">
                        <c:v>2.4E-2</c:v>
                      </c:pt>
                      <c:pt idx="46">
                        <c:v>2.5999999999999999E-2</c:v>
                      </c:pt>
                      <c:pt idx="47">
                        <c:v>2.9000000000000001E-2</c:v>
                      </c:pt>
                      <c:pt idx="48">
                        <c:v>3.1E-2</c:v>
                      </c:pt>
                      <c:pt idx="49">
                        <c:v>3.5000000000000003E-2</c:v>
                      </c:pt>
                      <c:pt idx="50">
                        <c:v>4.1000000000000002E-2</c:v>
                      </c:pt>
                      <c:pt idx="51">
                        <c:v>4.4999999999999998E-2</c:v>
                      </c:pt>
                      <c:pt idx="52">
                        <c:v>4.9000000000000002E-2</c:v>
                      </c:pt>
                      <c:pt idx="53">
                        <c:v>0.05</c:v>
                      </c:pt>
                      <c:pt idx="54">
                        <c:v>5.5E-2</c:v>
                      </c:pt>
                      <c:pt idx="55">
                        <c:v>5.6000000000000001E-2</c:v>
                      </c:pt>
                      <c:pt idx="56">
                        <c:v>6.5000000000000002E-2</c:v>
                      </c:pt>
                      <c:pt idx="57">
                        <c:v>7.0999999999999994E-2</c:v>
                      </c:pt>
                      <c:pt idx="58">
                        <c:v>8.1000000000000003E-2</c:v>
                      </c:pt>
                      <c:pt idx="59">
                        <c:v>7.8E-2</c:v>
                      </c:pt>
                      <c:pt idx="60">
                        <c:v>7.5999999999999998E-2</c:v>
                      </c:pt>
                      <c:pt idx="61">
                        <c:v>0.08</c:v>
                      </c:pt>
                      <c:pt idx="62">
                        <c:v>9.1999999999999998E-2</c:v>
                      </c:pt>
                      <c:pt idx="63">
                        <c:v>0.10100000000000001</c:v>
                      </c:pt>
                      <c:pt idx="64">
                        <c:v>0.10100000000000001</c:v>
                      </c:pt>
                      <c:pt idx="65">
                        <c:v>0.106</c:v>
                      </c:pt>
                      <c:pt idx="66">
                        <c:v>0.107</c:v>
                      </c:pt>
                      <c:pt idx="67">
                        <c:v>0.111</c:v>
                      </c:pt>
                      <c:pt idx="68">
                        <c:v>0.125</c:v>
                      </c:pt>
                      <c:pt idx="69">
                        <c:v>0.13600000000000001</c:v>
                      </c:pt>
                      <c:pt idx="70">
                        <c:v>0.11</c:v>
                      </c:pt>
                      <c:pt idx="71">
                        <c:v>0.11799999999999999</c:v>
                      </c:pt>
                      <c:pt idx="72">
                        <c:v>0.115</c:v>
                      </c:pt>
                      <c:pt idx="73">
                        <c:v>0.11700000000000001</c:v>
                      </c:pt>
                      <c:pt idx="74">
                        <c:v>0.124</c:v>
                      </c:pt>
                      <c:pt idx="75">
                        <c:v>0.121</c:v>
                      </c:pt>
                      <c:pt idx="76">
                        <c:v>0.12</c:v>
                      </c:pt>
                      <c:pt idx="77">
                        <c:v>0.124</c:v>
                      </c:pt>
                      <c:pt idx="78">
                        <c:v>0.11799999999999999</c:v>
                      </c:pt>
                      <c:pt idx="79">
                        <c:v>0.121</c:v>
                      </c:pt>
                      <c:pt idx="80">
                        <c:v>0.122</c:v>
                      </c:pt>
                      <c:pt idx="81">
                        <c:v>0.11</c:v>
                      </c:pt>
                      <c:pt idx="82">
                        <c:v>0.10100000000000001</c:v>
                      </c:pt>
                      <c:pt idx="83">
                        <c:v>9.8000000000000004E-2</c:v>
                      </c:pt>
                      <c:pt idx="84">
                        <c:v>0.108</c:v>
                      </c:pt>
                      <c:pt idx="85">
                        <c:v>0.111</c:v>
                      </c:pt>
                      <c:pt idx="86">
                        <c:v>0.108</c:v>
                      </c:pt>
                      <c:pt idx="87">
                        <c:v>0.11799999999999999</c:v>
                      </c:pt>
                      <c:pt idx="88">
                        <c:v>0.13</c:v>
                      </c:pt>
                      <c:pt idx="89">
                        <c:v>0.126</c:v>
                      </c:pt>
                      <c:pt idx="90">
                        <c:v>0.13300000000000001</c:v>
                      </c:pt>
                      <c:pt idx="91">
                        <c:v>0.13600000000000001</c:v>
                      </c:pt>
                      <c:pt idx="92">
                        <c:v>0.13600000000000001</c:v>
                      </c:pt>
                      <c:pt idx="93">
                        <c:v>0.12</c:v>
                      </c:pt>
                      <c:pt idx="94">
                        <c:v>0.123</c:v>
                      </c:pt>
                      <c:pt idx="95">
                        <c:v>0.13800000000000001</c:v>
                      </c:pt>
                      <c:pt idx="96">
                        <c:v>0.13700000000000001</c:v>
                      </c:pt>
                      <c:pt idx="97">
                        <c:v>0.14000000000000001</c:v>
                      </c:pt>
                      <c:pt idx="98">
                        <c:v>0.14199999999999999</c:v>
                      </c:pt>
                      <c:pt idx="99">
                        <c:v>0.15</c:v>
                      </c:pt>
                      <c:pt idx="100">
                        <c:v>0.17100000000000001</c:v>
                      </c:pt>
                      <c:pt idx="101">
                        <c:v>0.17499999999999999</c:v>
                      </c:pt>
                      <c:pt idx="102">
                        <c:v>0.18099999999999999</c:v>
                      </c:pt>
                      <c:pt idx="103">
                        <c:v>0.18</c:v>
                      </c:pt>
                      <c:pt idx="104">
                        <c:v>0.186</c:v>
                      </c:pt>
                      <c:pt idx="105">
                        <c:v>0.19800000000000001</c:v>
                      </c:pt>
                      <c:pt idx="106">
                        <c:v>0.2</c:v>
                      </c:pt>
                      <c:pt idx="107">
                        <c:v>0.22</c:v>
                      </c:pt>
                      <c:pt idx="108">
                        <c:v>0.22500000000000001</c:v>
                      </c:pt>
                      <c:pt idx="109">
                        <c:v>0.23300000000000001</c:v>
                      </c:pt>
                      <c:pt idx="110">
                        <c:v>0.25</c:v>
                      </c:pt>
                      <c:pt idx="111">
                        <c:v>0.26400000000000001</c:v>
                      </c:pt>
                      <c:pt idx="112">
                        <c:v>0.28399999999999997</c:v>
                      </c:pt>
                      <c:pt idx="113">
                        <c:v>0.29799999999999999</c:v>
                      </c:pt>
                      <c:pt idx="114">
                        <c:v>0.28499999999999998</c:v>
                      </c:pt>
                      <c:pt idx="115">
                        <c:v>0.307</c:v>
                      </c:pt>
                      <c:pt idx="116">
                        <c:v>0.312</c:v>
                      </c:pt>
                      <c:pt idx="117">
                        <c:v>0.30599999999999999</c:v>
                      </c:pt>
                      <c:pt idx="118">
                        <c:v>0.32600000000000001</c:v>
                      </c:pt>
                      <c:pt idx="119">
                        <c:v>0.32500000000000001</c:v>
                      </c:pt>
                      <c:pt idx="120">
                        <c:v>0.32600000000000001</c:v>
                      </c:pt>
                      <c:pt idx="121">
                        <c:v>0.33700000000000002</c:v>
                      </c:pt>
                      <c:pt idx="122">
                        <c:v>0.34799999999999998</c:v>
                      </c:pt>
                      <c:pt idx="123">
                        <c:v>0.35099999999999998</c:v>
                      </c:pt>
                      <c:pt idx="124">
                        <c:v>0.35399999999999998</c:v>
                      </c:pt>
                      <c:pt idx="125">
                        <c:v>0.376</c:v>
                      </c:pt>
                      <c:pt idx="126">
                        <c:v>0.38400000000000001</c:v>
                      </c:pt>
                      <c:pt idx="127">
                        <c:v>0.39700000000000002</c:v>
                      </c:pt>
                      <c:pt idx="128">
                        <c:v>0.39500000000000002</c:v>
                      </c:pt>
                      <c:pt idx="129">
                        <c:v>0.40600000000000003</c:v>
                      </c:pt>
                      <c:pt idx="130">
                        <c:v>0.41899999999999998</c:v>
                      </c:pt>
                      <c:pt idx="131">
                        <c:v>0.442</c:v>
                      </c:pt>
                      <c:pt idx="132">
                        <c:v>0.44600000000000001</c:v>
                      </c:pt>
                      <c:pt idx="133">
                        <c:v>0.47199999999999998</c:v>
                      </c:pt>
                      <c:pt idx="134">
                        <c:v>0.47399999999999998</c:v>
                      </c:pt>
                      <c:pt idx="135">
                        <c:v>0.51</c:v>
                      </c:pt>
                      <c:pt idx="136">
                        <c:v>0.53400000000000003</c:v>
                      </c:pt>
                      <c:pt idx="137">
                        <c:v>0.55800000000000005</c:v>
                      </c:pt>
                      <c:pt idx="138">
                        <c:v>0.59</c:v>
                      </c:pt>
                      <c:pt idx="139">
                        <c:v>0.63500000000000001</c:v>
                      </c:pt>
                      <c:pt idx="140">
                        <c:v>0.66400000000000003</c:v>
                      </c:pt>
                      <c:pt idx="141">
                        <c:v>0.69199999999999995</c:v>
                      </c:pt>
                      <c:pt idx="142">
                        <c:v>0.72199999999999998</c:v>
                      </c:pt>
                      <c:pt idx="143">
                        <c:v>0.73099999999999998</c:v>
                      </c:pt>
                      <c:pt idx="144">
                        <c:v>0.75800000000000001</c:v>
                      </c:pt>
                      <c:pt idx="145">
                        <c:v>0.79</c:v>
                      </c:pt>
                      <c:pt idx="146">
                        <c:v>0.83899999999999997</c:v>
                      </c:pt>
                      <c:pt idx="147">
                        <c:v>0.85699999999999998</c:v>
                      </c:pt>
                      <c:pt idx="148">
                        <c:v>0.85899999999999999</c:v>
                      </c:pt>
                      <c:pt idx="149">
                        <c:v>0.91400000000000003</c:v>
                      </c:pt>
                      <c:pt idx="150">
                        <c:v>0.92300000000000004</c:v>
                      </c:pt>
                      <c:pt idx="151">
                        <c:v>0.91900000000000004</c:v>
                      </c:pt>
                      <c:pt idx="152">
                        <c:v>0.93100000000000005</c:v>
                      </c:pt>
                      <c:pt idx="153">
                        <c:v>0.94699999999999995</c:v>
                      </c:pt>
                      <c:pt idx="154">
                        <c:v>0.99</c:v>
                      </c:pt>
                      <c:pt idx="155">
                        <c:v>1.026</c:v>
                      </c:pt>
                      <c:pt idx="156">
                        <c:v>1.0740000000000001</c:v>
                      </c:pt>
                      <c:pt idx="157">
                        <c:v>1.141</c:v>
                      </c:pt>
                      <c:pt idx="158">
                        <c:v>1.2110000000000001</c:v>
                      </c:pt>
                      <c:pt idx="159">
                        <c:v>1.3169999999999999</c:v>
                      </c:pt>
                      <c:pt idx="160">
                        <c:v>1.351</c:v>
                      </c:pt>
                      <c:pt idx="161">
                        <c:v>1.4139999999999999</c:v>
                      </c:pt>
                      <c:pt idx="162">
                        <c:v>1.54</c:v>
                      </c:pt>
                      <c:pt idx="163">
                        <c:v>1.5780000000000001</c:v>
                      </c:pt>
                      <c:pt idx="164">
                        <c:v>1.673</c:v>
                      </c:pt>
                      <c:pt idx="165">
                        <c:v>1.7170000000000001</c:v>
                      </c:pt>
                      <c:pt idx="166">
                        <c:v>1.7809999999999999</c:v>
                      </c:pt>
                      <c:pt idx="167">
                        <c:v>1.798</c:v>
                      </c:pt>
                      <c:pt idx="168">
                        <c:v>1.9</c:v>
                      </c:pt>
                      <c:pt idx="169">
                        <c:v>1.899</c:v>
                      </c:pt>
                      <c:pt idx="170">
                        <c:v>1.7509999999999999</c:v>
                      </c:pt>
                      <c:pt idx="171">
                        <c:v>1.925</c:v>
                      </c:pt>
                    </c:numCache>
                  </c:numRef>
                </c:val>
                <c:extLst>
                  <c:ext xmlns:c15="http://schemas.microsoft.com/office/drawing/2012/chart" uri="{02D57815-91ED-43cb-92C2-25804820EDAC}">
                    <c15:filteredSeriesTitle>
                      <c15:tx>
                        <c:strRef>
                          <c:extLst>
                            <c:ext uri="{02D57815-91ED-43cb-92C2-25804820EDAC}">
                              <c15:formulaRef>
                                <c15:sqref>Sheet1!$Q$1</c15:sqref>
                              </c15:formulaRef>
                            </c:ext>
                          </c:extLst>
                          <c:strCache>
                            <c:ptCount val="1"/>
                            <c:pt idx="0">
                              <c:v>co2_per_capita</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0F-B739-4C9A-805F-8604B564D8BA}"/>
                  </c:ext>
                </c:extLst>
              </c15:ser>
            </c15:filteredBarSeries>
            <c15:filteredBarSeries>
              <c15:ser>
                <c:idx val="16"/>
                <c:order val="16"/>
                <c:spPr>
                  <a:solidFill>
                    <a:schemeClr val="dk1">
                      <a:tint val="75000"/>
                    </a:schemeClr>
                  </a:solidFill>
                  <a:ln>
                    <a:noFill/>
                  </a:ln>
                  <a:effectLst/>
                </c:spPr>
                <c:invertIfNegative val="0"/>
                <c:val>
                  <c:numRef>
                    <c:extLst>
                      <c:ext xmlns:c15="http://schemas.microsoft.com/office/drawing/2012/chart" uri="{02D57815-91ED-43cb-92C2-25804820EDAC}">
                        <c15:formulaRef>
                          <c15:sqref>Sheet1!$R$2:$R$173</c15:sqref>
                        </c15:formulaRef>
                      </c:ext>
                    </c:extLst>
                    <c:numCache>
                      <c:formatCode>General</c:formatCode>
                      <c:ptCount val="172"/>
                      <c:pt idx="11">
                        <c:v>2E-3</c:v>
                      </c:pt>
                      <c:pt idx="34">
                        <c:v>1.2E-2</c:v>
                      </c:pt>
                      <c:pt idx="35">
                        <c:v>0.01</c:v>
                      </c:pt>
                      <c:pt idx="36">
                        <c:v>1.2E-2</c:v>
                      </c:pt>
                      <c:pt idx="37">
                        <c:v>1.2E-2</c:v>
                      </c:pt>
                      <c:pt idx="38">
                        <c:v>1.4E-2</c:v>
                      </c:pt>
                      <c:pt idx="39">
                        <c:v>1.6E-2</c:v>
                      </c:pt>
                      <c:pt idx="40">
                        <c:v>1.7000000000000001E-2</c:v>
                      </c:pt>
                      <c:pt idx="41">
                        <c:v>0.02</c:v>
                      </c:pt>
                      <c:pt idx="42">
                        <c:v>2.1000000000000001E-2</c:v>
                      </c:pt>
                      <c:pt idx="43">
                        <c:v>2.1000000000000001E-2</c:v>
                      </c:pt>
                      <c:pt idx="44">
                        <c:v>2.1000000000000001E-2</c:v>
                      </c:pt>
                      <c:pt idx="45">
                        <c:v>2.7E-2</c:v>
                      </c:pt>
                      <c:pt idx="46">
                        <c:v>3.2000000000000001E-2</c:v>
                      </c:pt>
                      <c:pt idx="47">
                        <c:v>2.9000000000000001E-2</c:v>
                      </c:pt>
                      <c:pt idx="48">
                        <c:v>3.2000000000000001E-2</c:v>
                      </c:pt>
                      <c:pt idx="49">
                        <c:v>3.7999999999999999E-2</c:v>
                      </c:pt>
                      <c:pt idx="50">
                        <c:v>4.3999999999999997E-2</c:v>
                      </c:pt>
                      <c:pt idx="51">
                        <c:v>4.8000000000000001E-2</c:v>
                      </c:pt>
                      <c:pt idx="52">
                        <c:v>4.8000000000000001E-2</c:v>
                      </c:pt>
                      <c:pt idx="53">
                        <c:v>4.9000000000000002E-2</c:v>
                      </c:pt>
                      <c:pt idx="54">
                        <c:v>5.3999999999999999E-2</c:v>
                      </c:pt>
                      <c:pt idx="55">
                        <c:v>5.6000000000000001E-2</c:v>
                      </c:pt>
                      <c:pt idx="56">
                        <c:v>6.3E-2</c:v>
                      </c:pt>
                      <c:pt idx="57">
                        <c:v>7.4999999999999997E-2</c:v>
                      </c:pt>
                      <c:pt idx="58">
                        <c:v>8.4000000000000005E-2</c:v>
                      </c:pt>
                      <c:pt idx="59">
                        <c:v>7.1999999999999995E-2</c:v>
                      </c:pt>
                      <c:pt idx="60">
                        <c:v>7.0000000000000007E-2</c:v>
                      </c:pt>
                      <c:pt idx="61">
                        <c:v>7.3999999999999996E-2</c:v>
                      </c:pt>
                      <c:pt idx="62">
                        <c:v>8.5999999999999993E-2</c:v>
                      </c:pt>
                      <c:pt idx="63">
                        <c:v>9.7000000000000003E-2</c:v>
                      </c:pt>
                      <c:pt idx="64">
                        <c:v>9.1999999999999998E-2</c:v>
                      </c:pt>
                      <c:pt idx="65">
                        <c:v>9.9000000000000005E-2</c:v>
                      </c:pt>
                      <c:pt idx="66">
                        <c:v>9.7000000000000003E-2</c:v>
                      </c:pt>
                      <c:pt idx="67">
                        <c:v>0.10299999999999999</c:v>
                      </c:pt>
                      <c:pt idx="68">
                        <c:v>0.13300000000000001</c:v>
                      </c:pt>
                      <c:pt idx="69">
                        <c:v>0.128</c:v>
                      </c:pt>
                      <c:pt idx="70">
                        <c:v>0.113</c:v>
                      </c:pt>
                      <c:pt idx="71">
                        <c:v>0.113</c:v>
                      </c:pt>
                      <c:pt idx="72">
                        <c:v>0.106</c:v>
                      </c:pt>
                      <c:pt idx="73">
                        <c:v>0.113</c:v>
                      </c:pt>
                      <c:pt idx="74">
                        <c:v>0.115</c:v>
                      </c:pt>
                      <c:pt idx="75">
                        <c:v>0.113</c:v>
                      </c:pt>
                      <c:pt idx="76">
                        <c:v>0.109</c:v>
                      </c:pt>
                      <c:pt idx="77">
                        <c:v>0.114</c:v>
                      </c:pt>
                      <c:pt idx="78">
                        <c:v>0.108</c:v>
                      </c:pt>
                      <c:pt idx="79">
                        <c:v>0.108</c:v>
                      </c:pt>
                      <c:pt idx="80">
                        <c:v>0.109</c:v>
                      </c:pt>
                      <c:pt idx="81">
                        <c:v>0.10100000000000001</c:v>
                      </c:pt>
                      <c:pt idx="82">
                        <c:v>9.1999999999999998E-2</c:v>
                      </c:pt>
                      <c:pt idx="83">
                        <c:v>9.0999999999999998E-2</c:v>
                      </c:pt>
                      <c:pt idx="84">
                        <c:v>0.1</c:v>
                      </c:pt>
                      <c:pt idx="85">
                        <c:v>0.106</c:v>
                      </c:pt>
                      <c:pt idx="86">
                        <c:v>0.1</c:v>
                      </c:pt>
                      <c:pt idx="87">
                        <c:v>0.113</c:v>
                      </c:pt>
                      <c:pt idx="88">
                        <c:v>0.126</c:v>
                      </c:pt>
                      <c:pt idx="89">
                        <c:v>0.12</c:v>
                      </c:pt>
                      <c:pt idx="90">
                        <c:v>0.124</c:v>
                      </c:pt>
                      <c:pt idx="91">
                        <c:v>0.124</c:v>
                      </c:pt>
                      <c:pt idx="92">
                        <c:v>0.125</c:v>
                      </c:pt>
                      <c:pt idx="93">
                        <c:v>0.105</c:v>
                      </c:pt>
                      <c:pt idx="94">
                        <c:v>0.108</c:v>
                      </c:pt>
                      <c:pt idx="95">
                        <c:v>0.122</c:v>
                      </c:pt>
                      <c:pt idx="96">
                        <c:v>0.127</c:v>
                      </c:pt>
                      <c:pt idx="97">
                        <c:v>0.156</c:v>
                      </c:pt>
                      <c:pt idx="98">
                        <c:v>0.155</c:v>
                      </c:pt>
                      <c:pt idx="99">
                        <c:v>0.159</c:v>
                      </c:pt>
                      <c:pt idx="100">
                        <c:v>0.17199999999999999</c:v>
                      </c:pt>
                      <c:pt idx="101">
                        <c:v>0.17699999999999999</c:v>
                      </c:pt>
                      <c:pt idx="102">
                        <c:v>0.18099999999999999</c:v>
                      </c:pt>
                      <c:pt idx="103">
                        <c:v>0.17299999999999999</c:v>
                      </c:pt>
                      <c:pt idx="104">
                        <c:v>0.17499999999999999</c:v>
                      </c:pt>
                      <c:pt idx="105">
                        <c:v>0.186</c:v>
                      </c:pt>
                      <c:pt idx="106">
                        <c:v>0.182</c:v>
                      </c:pt>
                      <c:pt idx="107">
                        <c:v>0.20699999999999999</c:v>
                      </c:pt>
                      <c:pt idx="108">
                        <c:v>0.20100000000000001</c:v>
                      </c:pt>
                      <c:pt idx="109">
                        <c:v>0.20799999999999999</c:v>
                      </c:pt>
                      <c:pt idx="110">
                        <c:v>0.214</c:v>
                      </c:pt>
                      <c:pt idx="111">
                        <c:v>0.224</c:v>
                      </c:pt>
                      <c:pt idx="112">
                        <c:v>0.24199999999999999</c:v>
                      </c:pt>
                      <c:pt idx="113">
                        <c:v>0.247</c:v>
                      </c:pt>
                      <c:pt idx="114">
                        <c:v>0.22500000000000001</c:v>
                      </c:pt>
                      <c:pt idx="115">
                        <c:v>0.25800000000000001</c:v>
                      </c:pt>
                      <c:pt idx="116">
                        <c:v>0.26500000000000001</c:v>
                      </c:pt>
                      <c:pt idx="117">
                        <c:v>0.245</c:v>
                      </c:pt>
                      <c:pt idx="118">
                        <c:v>0.26</c:v>
                      </c:pt>
                      <c:pt idx="119">
                        <c:v>0.249</c:v>
                      </c:pt>
                      <c:pt idx="120">
                        <c:v>0.24299999999999999</c:v>
                      </c:pt>
                      <c:pt idx="121">
                        <c:v>0.254</c:v>
                      </c:pt>
                      <c:pt idx="122">
                        <c:v>0.26900000000000002</c:v>
                      </c:pt>
                      <c:pt idx="123">
                        <c:v>0.26500000000000001</c:v>
                      </c:pt>
                      <c:pt idx="124">
                        <c:v>0.27100000000000002</c:v>
                      </c:pt>
                      <c:pt idx="125">
                        <c:v>0.27</c:v>
                      </c:pt>
                      <c:pt idx="126">
                        <c:v>0.27900000000000003</c:v>
                      </c:pt>
                      <c:pt idx="127">
                        <c:v>0.27300000000000002</c:v>
                      </c:pt>
                      <c:pt idx="128">
                        <c:v>0.26400000000000001</c:v>
                      </c:pt>
                      <c:pt idx="129">
                        <c:v>0.29199999999999998</c:v>
                      </c:pt>
                      <c:pt idx="130">
                        <c:v>0.28699999999999998</c:v>
                      </c:pt>
                      <c:pt idx="131">
                        <c:v>0.29199999999999998</c:v>
                      </c:pt>
                      <c:pt idx="132">
                        <c:v>0.29299999999999998</c:v>
                      </c:pt>
                      <c:pt idx="133">
                        <c:v>0.29299999999999998</c:v>
                      </c:pt>
                      <c:pt idx="134">
                        <c:v>0.28999999999999998</c:v>
                      </c:pt>
                      <c:pt idx="135">
                        <c:v>0.30599999999999999</c:v>
                      </c:pt>
                      <c:pt idx="136">
                        <c:v>0.315</c:v>
                      </c:pt>
                      <c:pt idx="137">
                        <c:v>0.32200000000000001</c:v>
                      </c:pt>
                      <c:pt idx="138">
                        <c:v>0.315</c:v>
                      </c:pt>
                      <c:pt idx="139">
                        <c:v>0.32500000000000001</c:v>
                      </c:pt>
                      <c:pt idx="140">
                        <c:v>0.33</c:v>
                      </c:pt>
                      <c:pt idx="141">
                        <c:v>0.34899999999999998</c:v>
                      </c:pt>
                      <c:pt idx="142">
                        <c:v>0.35599999999999998</c:v>
                      </c:pt>
                      <c:pt idx="143">
                        <c:v>0.35099999999999998</c:v>
                      </c:pt>
                      <c:pt idx="144">
                        <c:v>0.35099999999999998</c:v>
                      </c:pt>
                      <c:pt idx="145">
                        <c:v>0.35099999999999998</c:v>
                      </c:pt>
                      <c:pt idx="146">
                        <c:v>0.35499999999999998</c:v>
                      </c:pt>
                      <c:pt idx="147">
                        <c:v>0.35699999999999998</c:v>
                      </c:pt>
                      <c:pt idx="148">
                        <c:v>0.34499999999999997</c:v>
                      </c:pt>
                      <c:pt idx="149">
                        <c:v>0.35499999999999998</c:v>
                      </c:pt>
                      <c:pt idx="150">
                        <c:v>0.35299999999999998</c:v>
                      </c:pt>
                      <c:pt idx="151">
                        <c:v>0.34100000000000003</c:v>
                      </c:pt>
                      <c:pt idx="152">
                        <c:v>0.34200000000000003</c:v>
                      </c:pt>
                      <c:pt idx="153">
                        <c:v>0.33</c:v>
                      </c:pt>
                      <c:pt idx="154">
                        <c:v>0.32600000000000001</c:v>
                      </c:pt>
                      <c:pt idx="155">
                        <c:v>0.31900000000000001</c:v>
                      </c:pt>
                      <c:pt idx="156">
                        <c:v>0.313</c:v>
                      </c:pt>
                      <c:pt idx="157">
                        <c:v>0.312</c:v>
                      </c:pt>
                      <c:pt idx="158">
                        <c:v>0.318</c:v>
                      </c:pt>
                      <c:pt idx="159">
                        <c:v>0.32600000000000001</c:v>
                      </c:pt>
                      <c:pt idx="160">
                        <c:v>0.315</c:v>
                      </c:pt>
                      <c:pt idx="161">
                        <c:v>0.313</c:v>
                      </c:pt>
                      <c:pt idx="162">
                        <c:v>0.33</c:v>
                      </c:pt>
                      <c:pt idx="163">
                        <c:v>0.32200000000000001</c:v>
                      </c:pt>
                      <c:pt idx="164">
                        <c:v>0.32400000000000001</c:v>
                      </c:pt>
                      <c:pt idx="165">
                        <c:v>0.313</c:v>
                      </c:pt>
                      <c:pt idx="166">
                        <c:v>0.307</c:v>
                      </c:pt>
                      <c:pt idx="167">
                        <c:v>0.29399999999999998</c:v>
                      </c:pt>
                      <c:pt idx="168">
                        <c:v>0.29399999999999998</c:v>
                      </c:pt>
                    </c:numCache>
                  </c:numRef>
                </c:val>
                <c:extLst>
                  <c:ext xmlns:c15="http://schemas.microsoft.com/office/drawing/2012/chart" uri="{02D57815-91ED-43cb-92C2-25804820EDAC}">
                    <c15:filteredSeriesTitle>
                      <c15:tx>
                        <c:strRef>
                          <c:extLst>
                            <c:ext uri="{02D57815-91ED-43cb-92C2-25804820EDAC}">
                              <c15:formulaRef>
                                <c15:sqref>Sheet1!$R$1</c15:sqref>
                              </c15:formulaRef>
                            </c:ext>
                          </c:extLst>
                          <c:strCache>
                            <c:ptCount val="1"/>
                            <c:pt idx="0">
                              <c:v>co2_per_gdp</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10-B739-4C9A-805F-8604B564D8BA}"/>
                  </c:ext>
                </c:extLst>
              </c15:ser>
            </c15:filteredBarSeries>
            <c15:filteredBarSeries>
              <c15:ser>
                <c:idx val="17"/>
                <c:order val="17"/>
                <c:spPr>
                  <a:solidFill>
                    <a:schemeClr val="dk1">
                      <a:tint val="98500"/>
                    </a:schemeClr>
                  </a:solidFill>
                  <a:ln>
                    <a:noFill/>
                  </a:ln>
                  <a:effectLst/>
                </c:spPr>
                <c:invertIfNegative val="0"/>
                <c:val>
                  <c:numRef>
                    <c:extLst>
                      <c:ext xmlns:c15="http://schemas.microsoft.com/office/drawing/2012/chart" uri="{02D57815-91ED-43cb-92C2-25804820EDAC}">
                        <c15:formulaRef>
                          <c15:sqref>Sheet1!$S$2:$S$173</c15:sqref>
                        </c15:formulaRef>
                      </c:ext>
                    </c:extLst>
                    <c:numCache>
                      <c:formatCode>General</c:formatCode>
                      <c:ptCount val="172"/>
                      <c:pt idx="115">
                        <c:v>0.248</c:v>
                      </c:pt>
                      <c:pt idx="116">
                        <c:v>0.25</c:v>
                      </c:pt>
                      <c:pt idx="117">
                        <c:v>0.24199999999999999</c:v>
                      </c:pt>
                      <c:pt idx="118">
                        <c:v>0.247</c:v>
                      </c:pt>
                      <c:pt idx="119">
                        <c:v>0.22700000000000001</c:v>
                      </c:pt>
                      <c:pt idx="120">
                        <c:v>0.23799999999999999</c:v>
                      </c:pt>
                      <c:pt idx="121">
                        <c:v>0.24199999999999999</c:v>
                      </c:pt>
                      <c:pt idx="122">
                        <c:v>0.24299999999999999</c:v>
                      </c:pt>
                      <c:pt idx="123">
                        <c:v>0.245</c:v>
                      </c:pt>
                      <c:pt idx="124">
                        <c:v>0.23899999999999999</c:v>
                      </c:pt>
                      <c:pt idx="125">
                        <c:v>0.24099999999999999</c:v>
                      </c:pt>
                      <c:pt idx="126">
                        <c:v>0.24</c:v>
                      </c:pt>
                      <c:pt idx="127">
                        <c:v>0.24</c:v>
                      </c:pt>
                      <c:pt idx="128">
                        <c:v>0.23499999999999999</c:v>
                      </c:pt>
                      <c:pt idx="129">
                        <c:v>0.23400000000000001</c:v>
                      </c:pt>
                      <c:pt idx="130">
                        <c:v>0.23899999999999999</c:v>
                      </c:pt>
                      <c:pt idx="131">
                        <c:v>0.23300000000000001</c:v>
                      </c:pt>
                      <c:pt idx="132">
                        <c:v>0.24399999999999999</c:v>
                      </c:pt>
                      <c:pt idx="133">
                        <c:v>0.251</c:v>
                      </c:pt>
                      <c:pt idx="134">
                        <c:v>0.24099999999999999</c:v>
                      </c:pt>
                      <c:pt idx="135">
                        <c:v>0.251</c:v>
                      </c:pt>
                      <c:pt idx="136">
                        <c:v>0.251</c:v>
                      </c:pt>
                      <c:pt idx="137">
                        <c:v>0.253</c:v>
                      </c:pt>
                      <c:pt idx="138">
                        <c:v>0.251</c:v>
                      </c:pt>
                      <c:pt idx="139">
                        <c:v>0.252</c:v>
                      </c:pt>
                      <c:pt idx="140">
                        <c:v>0.251</c:v>
                      </c:pt>
                      <c:pt idx="141">
                        <c:v>0.253</c:v>
                      </c:pt>
                      <c:pt idx="142">
                        <c:v>0.25700000000000001</c:v>
                      </c:pt>
                      <c:pt idx="143">
                        <c:v>0.25900000000000001</c:v>
                      </c:pt>
                      <c:pt idx="144">
                        <c:v>0.26</c:v>
                      </c:pt>
                      <c:pt idx="145">
                        <c:v>0.25700000000000001</c:v>
                      </c:pt>
                      <c:pt idx="146">
                        <c:v>0.26800000000000002</c:v>
                      </c:pt>
                      <c:pt idx="147">
                        <c:v>0.26400000000000001</c:v>
                      </c:pt>
                      <c:pt idx="148">
                        <c:v>0.254</c:v>
                      </c:pt>
                      <c:pt idx="149">
                        <c:v>0.26800000000000002</c:v>
                      </c:pt>
                      <c:pt idx="150">
                        <c:v>0.26200000000000001</c:v>
                      </c:pt>
                      <c:pt idx="151">
                        <c:v>0.26500000000000001</c:v>
                      </c:pt>
                      <c:pt idx="152">
                        <c:v>0.26400000000000001</c:v>
                      </c:pt>
                      <c:pt idx="153">
                        <c:v>0.26400000000000001</c:v>
                      </c:pt>
                      <c:pt idx="154">
                        <c:v>0.25900000000000001</c:v>
                      </c:pt>
                      <c:pt idx="155">
                        <c:v>0.25700000000000001</c:v>
                      </c:pt>
                      <c:pt idx="156">
                        <c:v>0.26</c:v>
                      </c:pt>
                      <c:pt idx="157">
                        <c:v>0.25800000000000001</c:v>
                      </c:pt>
                      <c:pt idx="158">
                        <c:v>0.26200000000000001</c:v>
                      </c:pt>
                      <c:pt idx="159">
                        <c:v>0.26800000000000002</c:v>
                      </c:pt>
                      <c:pt idx="160">
                        <c:v>0.26700000000000002</c:v>
                      </c:pt>
                      <c:pt idx="161">
                        <c:v>0.26700000000000002</c:v>
                      </c:pt>
                      <c:pt idx="162">
                        <c:v>0.27800000000000002</c:v>
                      </c:pt>
                      <c:pt idx="163">
                        <c:v>0.27900000000000003</c:v>
                      </c:pt>
                      <c:pt idx="164">
                        <c:v>0.28000000000000003</c:v>
                      </c:pt>
                      <c:pt idx="165">
                        <c:v>0.28299999999999997</c:v>
                      </c:pt>
                      <c:pt idx="166">
                        <c:v>0.28499999999999998</c:v>
                      </c:pt>
                      <c:pt idx="167">
                        <c:v>0.28000000000000003</c:v>
                      </c:pt>
                      <c:pt idx="168">
                        <c:v>0.28100000000000003</c:v>
                      </c:pt>
                      <c:pt idx="169">
                        <c:v>0.27700000000000002</c:v>
                      </c:pt>
                      <c:pt idx="170">
                        <c:v>0.27300000000000002</c:v>
                      </c:pt>
                      <c:pt idx="171">
                        <c:v>0.27500000000000002</c:v>
                      </c:pt>
                    </c:numCache>
                  </c:numRef>
                </c:val>
                <c:extLst>
                  <c:ext xmlns:c15="http://schemas.microsoft.com/office/drawing/2012/chart" uri="{02D57815-91ED-43cb-92C2-25804820EDAC}">
                    <c15:filteredSeriesTitle>
                      <c15:tx>
                        <c:strRef>
                          <c:extLst>
                            <c:ext uri="{02D57815-91ED-43cb-92C2-25804820EDAC}">
                              <c15:formulaRef>
                                <c15:sqref>Sheet1!$S$1</c15:sqref>
                              </c15:formulaRef>
                            </c:ext>
                          </c:extLst>
                          <c:strCache>
                            <c:ptCount val="1"/>
                            <c:pt idx="0">
                              <c:v>co2_per_unit_energy</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11-B739-4C9A-805F-8604B564D8BA}"/>
                  </c:ext>
                </c:extLst>
              </c15:ser>
            </c15:filteredBarSeries>
            <c15:filteredBarSeries>
              <c15:ser>
                <c:idx val="18"/>
                <c:order val="18"/>
                <c:spPr>
                  <a:solidFill>
                    <a:schemeClr val="dk1">
                      <a:tint val="30000"/>
                    </a:schemeClr>
                  </a:solidFill>
                  <a:ln>
                    <a:noFill/>
                  </a:ln>
                  <a:effectLst/>
                </c:spPr>
                <c:invertIfNegative val="0"/>
                <c:val>
                  <c:numRef>
                    <c:extLst>
                      <c:ext xmlns:c15="http://schemas.microsoft.com/office/drawing/2012/chart" uri="{02D57815-91ED-43cb-92C2-25804820EDAC}">
                        <c15:formulaRef>
                          <c15:sqref>Sheet1!$T$2:$T$173</c15:sqref>
                        </c15:formulaRef>
                      </c:ext>
                    </c:extLst>
                    <c:numCache>
                      <c:formatCode>General</c:formatCode>
                      <c:ptCount val="172"/>
                      <c:pt idx="8">
                        <c:v>0.39400000000000002</c:v>
                      </c:pt>
                      <c:pt idx="9">
                        <c:v>0.63600000000000001</c:v>
                      </c:pt>
                      <c:pt idx="10">
                        <c:v>0.64300000000000002</c:v>
                      </c:pt>
                      <c:pt idx="11">
                        <c:v>0.497</c:v>
                      </c:pt>
                      <c:pt idx="12">
                        <c:v>0.55000000000000004</c:v>
                      </c:pt>
                      <c:pt idx="13">
                        <c:v>0.61</c:v>
                      </c:pt>
                      <c:pt idx="14">
                        <c:v>0.57699999999999996</c:v>
                      </c:pt>
                      <c:pt idx="15">
                        <c:v>0.56699999999999995</c:v>
                      </c:pt>
                      <c:pt idx="16">
                        <c:v>0.64</c:v>
                      </c:pt>
                      <c:pt idx="28">
                        <c:v>1.7669999999999999</c:v>
                      </c:pt>
                      <c:pt idx="29">
                        <c:v>1.611</c:v>
                      </c:pt>
                      <c:pt idx="30">
                        <c:v>1.7769999999999999</c:v>
                      </c:pt>
                      <c:pt idx="31">
                        <c:v>1.74</c:v>
                      </c:pt>
                      <c:pt idx="32">
                        <c:v>1.9690000000000001</c:v>
                      </c:pt>
                      <c:pt idx="33">
                        <c:v>2.2909999999999999</c:v>
                      </c:pt>
                      <c:pt idx="34">
                        <c:v>2.4329999999999998</c:v>
                      </c:pt>
                      <c:pt idx="35">
                        <c:v>2.254</c:v>
                      </c:pt>
                      <c:pt idx="36">
                        <c:v>2.4169999999999998</c:v>
                      </c:pt>
                      <c:pt idx="37">
                        <c:v>2.722</c:v>
                      </c:pt>
                      <c:pt idx="38">
                        <c:v>2.9740000000000002</c:v>
                      </c:pt>
                      <c:pt idx="39">
                        <c:v>3.3879999999999999</c:v>
                      </c:pt>
                      <c:pt idx="40">
                        <c:v>3.7759999999999998</c:v>
                      </c:pt>
                      <c:pt idx="41">
                        <c:v>4.0540000000000003</c:v>
                      </c:pt>
                      <c:pt idx="42">
                        <c:v>4.4160000000000004</c:v>
                      </c:pt>
                      <c:pt idx="43">
                        <c:v>4.4589999999999996</c:v>
                      </c:pt>
                      <c:pt idx="44">
                        <c:v>4.91</c:v>
                      </c:pt>
                      <c:pt idx="45">
                        <c:v>6.1619999999999999</c:v>
                      </c:pt>
                      <c:pt idx="46">
                        <c:v>6.7030000000000003</c:v>
                      </c:pt>
                      <c:pt idx="47">
                        <c:v>7.0810000000000004</c:v>
                      </c:pt>
                      <c:pt idx="48">
                        <c:v>8.0229999999999997</c:v>
                      </c:pt>
                      <c:pt idx="49">
                        <c:v>8.8710000000000004</c:v>
                      </c:pt>
                      <c:pt idx="50">
                        <c:v>10.654999999999999</c:v>
                      </c:pt>
                      <c:pt idx="51">
                        <c:v>11.553000000000001</c:v>
                      </c:pt>
                      <c:pt idx="52">
                        <c:v>12.926</c:v>
                      </c:pt>
                      <c:pt idx="53">
                        <c:v>12.952</c:v>
                      </c:pt>
                      <c:pt idx="54">
                        <c:v>14.308</c:v>
                      </c:pt>
                      <c:pt idx="55">
                        <c:v>14.659000000000001</c:v>
                      </c:pt>
                      <c:pt idx="56">
                        <c:v>17.036000000000001</c:v>
                      </c:pt>
                      <c:pt idx="57">
                        <c:v>19.413</c:v>
                      </c:pt>
                      <c:pt idx="58">
                        <c:v>22.236999999999998</c:v>
                      </c:pt>
                      <c:pt idx="59">
                        <c:v>20.669</c:v>
                      </c:pt>
                      <c:pt idx="60">
                        <c:v>20.978000000000002</c:v>
                      </c:pt>
                      <c:pt idx="61">
                        <c:v>22.143999999999998</c:v>
                      </c:pt>
                      <c:pt idx="62">
                        <c:v>25.609000000000002</c:v>
                      </c:pt>
                      <c:pt idx="63">
                        <c:v>28.224</c:v>
                      </c:pt>
                      <c:pt idx="64">
                        <c:v>28.670999999999999</c:v>
                      </c:pt>
                      <c:pt idx="65">
                        <c:v>29.786000000000001</c:v>
                      </c:pt>
                      <c:pt idx="66">
                        <c:v>30.044</c:v>
                      </c:pt>
                      <c:pt idx="67">
                        <c:v>31.715</c:v>
                      </c:pt>
                      <c:pt idx="68">
                        <c:v>36.087000000000003</c:v>
                      </c:pt>
                      <c:pt idx="69">
                        <c:v>39.402999999999999</c:v>
                      </c:pt>
                      <c:pt idx="70">
                        <c:v>31.277000000000001</c:v>
                      </c:pt>
                      <c:pt idx="71">
                        <c:v>33.613999999999997</c:v>
                      </c:pt>
                      <c:pt idx="72">
                        <c:v>33.103999999999999</c:v>
                      </c:pt>
                      <c:pt idx="73">
                        <c:v>34.231000000000002</c:v>
                      </c:pt>
                      <c:pt idx="74">
                        <c:v>36.878999999999998</c:v>
                      </c:pt>
                      <c:pt idx="75">
                        <c:v>36.399000000000001</c:v>
                      </c:pt>
                      <c:pt idx="76">
                        <c:v>36.567999999999998</c:v>
                      </c:pt>
                      <c:pt idx="77">
                        <c:v>38.454000000000001</c:v>
                      </c:pt>
                      <c:pt idx="78">
                        <c:v>39.256999999999998</c:v>
                      </c:pt>
                      <c:pt idx="79">
                        <c:v>40.780999999999999</c:v>
                      </c:pt>
                      <c:pt idx="80">
                        <c:v>41.451000000000001</c:v>
                      </c:pt>
                      <c:pt idx="81">
                        <c:v>37.814999999999998</c:v>
                      </c:pt>
                      <c:pt idx="82">
                        <c:v>35.093000000000004</c:v>
                      </c:pt>
                      <c:pt idx="83">
                        <c:v>34.46</c:v>
                      </c:pt>
                      <c:pt idx="84">
                        <c:v>38.411000000000001</c:v>
                      </c:pt>
                      <c:pt idx="85">
                        <c:v>40.082000000000001</c:v>
                      </c:pt>
                      <c:pt idx="86">
                        <c:v>39.375999999999998</c:v>
                      </c:pt>
                      <c:pt idx="87">
                        <c:v>43.598999999999997</c:v>
                      </c:pt>
                      <c:pt idx="88">
                        <c:v>49.356999999999999</c:v>
                      </c:pt>
                      <c:pt idx="89">
                        <c:v>48.36</c:v>
                      </c:pt>
                      <c:pt idx="90">
                        <c:v>51.177</c:v>
                      </c:pt>
                      <c:pt idx="91">
                        <c:v>51.31</c:v>
                      </c:pt>
                      <c:pt idx="92">
                        <c:v>51.253999999999998</c:v>
                      </c:pt>
                      <c:pt idx="93">
                        <c:v>44.427999999999997</c:v>
                      </c:pt>
                      <c:pt idx="94">
                        <c:v>45.499000000000002</c:v>
                      </c:pt>
                      <c:pt idx="95">
                        <c:v>50.792999999999999</c:v>
                      </c:pt>
                      <c:pt idx="96">
                        <c:v>50.322000000000003</c:v>
                      </c:pt>
                      <c:pt idx="97">
                        <c:v>51.667999999999999</c:v>
                      </c:pt>
                      <c:pt idx="98">
                        <c:v>51.628</c:v>
                      </c:pt>
                      <c:pt idx="99">
                        <c:v>54.323</c:v>
                      </c:pt>
                      <c:pt idx="100">
                        <c:v>52.56</c:v>
                      </c:pt>
                      <c:pt idx="101">
                        <c:v>54.512</c:v>
                      </c:pt>
                      <c:pt idx="102">
                        <c:v>58.03</c:v>
                      </c:pt>
                      <c:pt idx="103">
                        <c:v>59.067</c:v>
                      </c:pt>
                      <c:pt idx="104">
                        <c:v>60.591999999999999</c:v>
                      </c:pt>
                      <c:pt idx="105">
                        <c:v>63.712000000000003</c:v>
                      </c:pt>
                      <c:pt idx="106">
                        <c:v>65.156999999999996</c:v>
                      </c:pt>
                      <c:pt idx="107">
                        <c:v>72.837999999999994</c:v>
                      </c:pt>
                      <c:pt idx="108">
                        <c:v>75.819000000000003</c:v>
                      </c:pt>
                      <c:pt idx="109">
                        <c:v>79.524000000000001</c:v>
                      </c:pt>
                      <c:pt idx="110">
                        <c:v>87.878</c:v>
                      </c:pt>
                      <c:pt idx="111">
                        <c:v>94.885000000000005</c:v>
                      </c:pt>
                      <c:pt idx="112">
                        <c:v>103.261</c:v>
                      </c:pt>
                      <c:pt idx="113">
                        <c:v>110.42</c:v>
                      </c:pt>
                      <c:pt idx="114">
                        <c:v>105.92400000000001</c:v>
                      </c:pt>
                      <c:pt idx="115">
                        <c:v>116.456</c:v>
                      </c:pt>
                      <c:pt idx="116">
                        <c:v>116.98399999999999</c:v>
                      </c:pt>
                      <c:pt idx="117">
                        <c:v>119.096</c:v>
                      </c:pt>
                      <c:pt idx="118">
                        <c:v>123.82599999999999</c:v>
                      </c:pt>
                      <c:pt idx="119">
                        <c:v>123.36799999999999</c:v>
                      </c:pt>
                      <c:pt idx="120">
                        <c:v>123.551</c:v>
                      </c:pt>
                      <c:pt idx="121">
                        <c:v>126.967</c:v>
                      </c:pt>
                      <c:pt idx="122">
                        <c:v>134.37700000000001</c:v>
                      </c:pt>
                      <c:pt idx="123">
                        <c:v>137.809</c:v>
                      </c:pt>
                      <c:pt idx="124">
                        <c:v>145.63900000000001</c:v>
                      </c:pt>
                      <c:pt idx="125">
                        <c:v>161.33799999999999</c:v>
                      </c:pt>
                      <c:pt idx="126">
                        <c:v>168.92099999999999</c:v>
                      </c:pt>
                      <c:pt idx="127">
                        <c:v>177.51</c:v>
                      </c:pt>
                      <c:pt idx="128">
                        <c:v>174.68899999999999</c:v>
                      </c:pt>
                      <c:pt idx="129">
                        <c:v>180.62299999999999</c:v>
                      </c:pt>
                      <c:pt idx="130">
                        <c:v>197.33699999999999</c:v>
                      </c:pt>
                      <c:pt idx="131">
                        <c:v>210.30500000000001</c:v>
                      </c:pt>
                      <c:pt idx="132">
                        <c:v>213.12299999999999</c:v>
                      </c:pt>
                      <c:pt idx="133">
                        <c:v>232.51900000000001</c:v>
                      </c:pt>
                      <c:pt idx="134">
                        <c:v>231.49299999999999</c:v>
                      </c:pt>
                      <c:pt idx="135">
                        <c:v>253.28899999999999</c:v>
                      </c:pt>
                      <c:pt idx="136">
                        <c:v>273.17200000000003</c:v>
                      </c:pt>
                      <c:pt idx="137">
                        <c:v>291.85599999999999</c:v>
                      </c:pt>
                      <c:pt idx="138">
                        <c:v>317.17200000000003</c:v>
                      </c:pt>
                      <c:pt idx="139">
                        <c:v>339.62599999999998</c:v>
                      </c:pt>
                      <c:pt idx="140">
                        <c:v>366.51400000000001</c:v>
                      </c:pt>
                      <c:pt idx="141">
                        <c:v>393.04300000000001</c:v>
                      </c:pt>
                      <c:pt idx="142">
                        <c:v>411.41500000000002</c:v>
                      </c:pt>
                      <c:pt idx="143">
                        <c:v>433.12200000000001</c:v>
                      </c:pt>
                      <c:pt idx="144">
                        <c:v>455.72</c:v>
                      </c:pt>
                      <c:pt idx="145">
                        <c:v>471.72300000000001</c:v>
                      </c:pt>
                      <c:pt idx="146">
                        <c:v>504.49900000000002</c:v>
                      </c:pt>
                      <c:pt idx="147">
                        <c:v>527.72299999999996</c:v>
                      </c:pt>
                      <c:pt idx="148">
                        <c:v>524.12599999999998</c:v>
                      </c:pt>
                      <c:pt idx="149">
                        <c:v>560.52800000000002</c:v>
                      </c:pt>
                      <c:pt idx="150">
                        <c:v>572.87699999999995</c:v>
                      </c:pt>
                      <c:pt idx="151">
                        <c:v>582.08299999999997</c:v>
                      </c:pt>
                      <c:pt idx="152">
                        <c:v>598.59799999999996</c:v>
                      </c:pt>
                      <c:pt idx="153">
                        <c:v>625.89099999999996</c:v>
                      </c:pt>
                      <c:pt idx="154">
                        <c:v>669.96900000000005</c:v>
                      </c:pt>
                      <c:pt idx="155">
                        <c:v>721.47</c:v>
                      </c:pt>
                      <c:pt idx="156">
                        <c:v>773.56500000000005</c:v>
                      </c:pt>
                      <c:pt idx="157">
                        <c:v>842.47799999999995</c:v>
                      </c:pt>
                      <c:pt idx="158">
                        <c:v>910.79600000000005</c:v>
                      </c:pt>
                      <c:pt idx="159">
                        <c:v>983.94799999999998</c:v>
                      </c:pt>
                      <c:pt idx="160">
                        <c:v>1015.9829999999999</c:v>
                      </c:pt>
                      <c:pt idx="161">
                        <c:v>1089.807</c:v>
                      </c:pt>
                      <c:pt idx="162">
                        <c:v>1244.606</c:v>
                      </c:pt>
                      <c:pt idx="163">
                        <c:v>1319.999</c:v>
                      </c:pt>
                      <c:pt idx="164">
                        <c:v>1447.355</c:v>
                      </c:pt>
                      <c:pt idx="165">
                        <c:v>1487.461</c:v>
                      </c:pt>
                      <c:pt idx="166">
                        <c:v>1529.99</c:v>
                      </c:pt>
                      <c:pt idx="167">
                        <c:v>1560.9880000000001</c:v>
                      </c:pt>
                      <c:pt idx="168">
                        <c:v>1677.6</c:v>
                      </c:pt>
                      <c:pt idx="169">
                        <c:v>1677.654</c:v>
                      </c:pt>
                      <c:pt idx="170">
                        <c:v>1588.06</c:v>
                      </c:pt>
                      <c:pt idx="171">
                        <c:v>1802.3119999999999</c:v>
                      </c:pt>
                    </c:numCache>
                  </c:numRef>
                </c:val>
                <c:extLst>
                  <c:ext xmlns:c15="http://schemas.microsoft.com/office/drawing/2012/chart" uri="{02D57815-91ED-43cb-92C2-25804820EDAC}">
                    <c15:filteredSeriesTitle>
                      <c15:tx>
                        <c:strRef>
                          <c:extLst>
                            <c:ext uri="{02D57815-91ED-43cb-92C2-25804820EDAC}">
                              <c15:formulaRef>
                                <c15:sqref>Sheet1!$T$1</c15:sqref>
                              </c15:formulaRef>
                            </c:ext>
                          </c:extLst>
                          <c:strCache>
                            <c:ptCount val="1"/>
                            <c:pt idx="0">
                              <c:v>coal_co2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12-B739-4C9A-805F-8604B564D8BA}"/>
                  </c:ext>
                </c:extLst>
              </c15:ser>
            </c15:filteredBarSeries>
            <c15:filteredBarSeries>
              <c15:ser>
                <c:idx val="19"/>
                <c:order val="19"/>
                <c:spPr>
                  <a:solidFill>
                    <a:schemeClr val="dk1">
                      <a:tint val="60000"/>
                    </a:schemeClr>
                  </a:solidFill>
                  <a:ln>
                    <a:noFill/>
                  </a:ln>
                  <a:effectLst/>
                </c:spPr>
                <c:invertIfNegative val="0"/>
                <c:val>
                  <c:numRef>
                    <c:extLst>
                      <c:ext xmlns:c15="http://schemas.microsoft.com/office/drawing/2012/chart" uri="{02D57815-91ED-43cb-92C2-25804820EDAC}">
                        <c15:formulaRef>
                          <c15:sqref>Sheet1!$U$2:$U$173</c15:sqref>
                        </c15:formulaRef>
                      </c:ext>
                    </c:extLst>
                    <c:numCache>
                      <c:formatCode>General</c:formatCode>
                      <c:ptCount val="172"/>
                      <c:pt idx="8">
                        <c:v>2E-3</c:v>
                      </c:pt>
                      <c:pt idx="9">
                        <c:v>3.0000000000000001E-3</c:v>
                      </c:pt>
                      <c:pt idx="10">
                        <c:v>3.0000000000000001E-3</c:v>
                      </c:pt>
                      <c:pt idx="11">
                        <c:v>2E-3</c:v>
                      </c:pt>
                      <c:pt idx="12">
                        <c:v>2E-3</c:v>
                      </c:pt>
                      <c:pt idx="13">
                        <c:v>2E-3</c:v>
                      </c:pt>
                      <c:pt idx="14">
                        <c:v>2E-3</c:v>
                      </c:pt>
                      <c:pt idx="15">
                        <c:v>2E-3</c:v>
                      </c:pt>
                      <c:pt idx="16">
                        <c:v>3.0000000000000001E-3</c:v>
                      </c:pt>
                      <c:pt idx="28">
                        <c:v>7.0000000000000001E-3</c:v>
                      </c:pt>
                      <c:pt idx="29">
                        <c:v>6.0000000000000001E-3</c:v>
                      </c:pt>
                      <c:pt idx="30">
                        <c:v>7.0000000000000001E-3</c:v>
                      </c:pt>
                      <c:pt idx="31">
                        <c:v>7.0000000000000001E-3</c:v>
                      </c:pt>
                      <c:pt idx="32">
                        <c:v>7.0000000000000001E-3</c:v>
                      </c:pt>
                      <c:pt idx="33">
                        <c:v>8.9999999999999993E-3</c:v>
                      </c:pt>
                      <c:pt idx="34">
                        <c:v>8.9999999999999993E-3</c:v>
                      </c:pt>
                      <c:pt idx="35">
                        <c:v>8.0000000000000002E-3</c:v>
                      </c:pt>
                      <c:pt idx="36">
                        <c:v>8.9999999999999993E-3</c:v>
                      </c:pt>
                      <c:pt idx="37">
                        <c:v>0.01</c:v>
                      </c:pt>
                      <c:pt idx="38">
                        <c:v>1.0999999999999999E-2</c:v>
                      </c:pt>
                      <c:pt idx="39">
                        <c:v>1.2E-2</c:v>
                      </c:pt>
                      <c:pt idx="40">
                        <c:v>1.2999999999999999E-2</c:v>
                      </c:pt>
                      <c:pt idx="41">
                        <c:v>1.4E-2</c:v>
                      </c:pt>
                      <c:pt idx="42">
                        <c:v>1.4999999999999999E-2</c:v>
                      </c:pt>
                      <c:pt idx="43">
                        <c:v>1.6E-2</c:v>
                      </c:pt>
                      <c:pt idx="44">
                        <c:v>1.7000000000000001E-2</c:v>
                      </c:pt>
                      <c:pt idx="45">
                        <c:v>2.1000000000000001E-2</c:v>
                      </c:pt>
                      <c:pt idx="46">
                        <c:v>2.3E-2</c:v>
                      </c:pt>
                      <c:pt idx="47">
                        <c:v>2.4E-2</c:v>
                      </c:pt>
                      <c:pt idx="48">
                        <c:v>2.8000000000000001E-2</c:v>
                      </c:pt>
                      <c:pt idx="49">
                        <c:v>3.1E-2</c:v>
                      </c:pt>
                      <c:pt idx="50">
                        <c:v>3.5999999999999997E-2</c:v>
                      </c:pt>
                      <c:pt idx="51">
                        <c:v>3.9E-2</c:v>
                      </c:pt>
                      <c:pt idx="52">
                        <c:v>4.3999999999999997E-2</c:v>
                      </c:pt>
                      <c:pt idx="53">
                        <c:v>4.3999999999999997E-2</c:v>
                      </c:pt>
                      <c:pt idx="54">
                        <c:v>4.8000000000000001E-2</c:v>
                      </c:pt>
                      <c:pt idx="55">
                        <c:v>4.9000000000000002E-2</c:v>
                      </c:pt>
                      <c:pt idx="56">
                        <c:v>5.6000000000000001E-2</c:v>
                      </c:pt>
                      <c:pt idx="57">
                        <c:v>6.4000000000000001E-2</c:v>
                      </c:pt>
                      <c:pt idx="58">
                        <c:v>7.2999999999999995E-2</c:v>
                      </c:pt>
                      <c:pt idx="59">
                        <c:v>6.7000000000000004E-2</c:v>
                      </c:pt>
                      <c:pt idx="60">
                        <c:v>6.8000000000000005E-2</c:v>
                      </c:pt>
                      <c:pt idx="61">
                        <c:v>7.0999999999999994E-2</c:v>
                      </c:pt>
                      <c:pt idx="62">
                        <c:v>8.2000000000000003E-2</c:v>
                      </c:pt>
                      <c:pt idx="63">
                        <c:v>0.09</c:v>
                      </c:pt>
                      <c:pt idx="64">
                        <c:v>9.1999999999999998E-2</c:v>
                      </c:pt>
                      <c:pt idx="65">
                        <c:v>9.5000000000000001E-2</c:v>
                      </c:pt>
                      <c:pt idx="66">
                        <c:v>9.6000000000000002E-2</c:v>
                      </c:pt>
                      <c:pt idx="67">
                        <c:v>0.10100000000000001</c:v>
                      </c:pt>
                      <c:pt idx="68">
                        <c:v>0.115</c:v>
                      </c:pt>
                      <c:pt idx="69">
                        <c:v>0.125</c:v>
                      </c:pt>
                      <c:pt idx="70">
                        <c:v>9.9000000000000005E-2</c:v>
                      </c:pt>
                      <c:pt idx="71">
                        <c:v>0.105</c:v>
                      </c:pt>
                      <c:pt idx="72">
                        <c:v>0.10299999999999999</c:v>
                      </c:pt>
                      <c:pt idx="73">
                        <c:v>0.105</c:v>
                      </c:pt>
                      <c:pt idx="74">
                        <c:v>0.113</c:v>
                      </c:pt>
                      <c:pt idx="75">
                        <c:v>0.11</c:v>
                      </c:pt>
                      <c:pt idx="76">
                        <c:v>0.109</c:v>
                      </c:pt>
                      <c:pt idx="77">
                        <c:v>0.114</c:v>
                      </c:pt>
                      <c:pt idx="78">
                        <c:v>0.115</c:v>
                      </c:pt>
                      <c:pt idx="79">
                        <c:v>0.11899999999999999</c:v>
                      </c:pt>
                      <c:pt idx="80">
                        <c:v>0.11899999999999999</c:v>
                      </c:pt>
                      <c:pt idx="81">
                        <c:v>0.107</c:v>
                      </c:pt>
                      <c:pt idx="82">
                        <c:v>9.8000000000000004E-2</c:v>
                      </c:pt>
                      <c:pt idx="83">
                        <c:v>9.5000000000000001E-2</c:v>
                      </c:pt>
                      <c:pt idx="84">
                        <c:v>0.105</c:v>
                      </c:pt>
                      <c:pt idx="85">
                        <c:v>0.108</c:v>
                      </c:pt>
                      <c:pt idx="86">
                        <c:v>0.104</c:v>
                      </c:pt>
                      <c:pt idx="87">
                        <c:v>0.114</c:v>
                      </c:pt>
                      <c:pt idx="88">
                        <c:v>0.127</c:v>
                      </c:pt>
                      <c:pt idx="89">
                        <c:v>0.123</c:v>
                      </c:pt>
                      <c:pt idx="90">
                        <c:v>0.13</c:v>
                      </c:pt>
                      <c:pt idx="91">
                        <c:v>0.13</c:v>
                      </c:pt>
                      <c:pt idx="92">
                        <c:v>0.13</c:v>
                      </c:pt>
                      <c:pt idx="93">
                        <c:v>0.114</c:v>
                      </c:pt>
                      <c:pt idx="94">
                        <c:v>0.11700000000000001</c:v>
                      </c:pt>
                      <c:pt idx="95">
                        <c:v>0.13200000000000001</c:v>
                      </c:pt>
                      <c:pt idx="96">
                        <c:v>0.13200000000000001</c:v>
                      </c:pt>
                      <c:pt idx="97">
                        <c:v>0.13600000000000001</c:v>
                      </c:pt>
                      <c:pt idx="98">
                        <c:v>0.13700000000000001</c:v>
                      </c:pt>
                      <c:pt idx="99">
                        <c:v>0.14499999999999999</c:v>
                      </c:pt>
                      <c:pt idx="100">
                        <c:v>0.14699999999999999</c:v>
                      </c:pt>
                      <c:pt idx="101">
                        <c:v>0.14899999999999999</c:v>
                      </c:pt>
                      <c:pt idx="102">
                        <c:v>0.156</c:v>
                      </c:pt>
                      <c:pt idx="103">
                        <c:v>0.155</c:v>
                      </c:pt>
                      <c:pt idx="104">
                        <c:v>0.155</c:v>
                      </c:pt>
                      <c:pt idx="105">
                        <c:v>0.16</c:v>
                      </c:pt>
                      <c:pt idx="106">
                        <c:v>0.16</c:v>
                      </c:pt>
                      <c:pt idx="107">
                        <c:v>0.17499999999999999</c:v>
                      </c:pt>
                      <c:pt idx="108">
                        <c:v>0.17799999999999999</c:v>
                      </c:pt>
                      <c:pt idx="109">
                        <c:v>0.182</c:v>
                      </c:pt>
                      <c:pt idx="110">
                        <c:v>0.19700000000000001</c:v>
                      </c:pt>
                      <c:pt idx="111">
                        <c:v>0.20799999999999999</c:v>
                      </c:pt>
                      <c:pt idx="112">
                        <c:v>0.221</c:v>
                      </c:pt>
                      <c:pt idx="113">
                        <c:v>0.23100000000000001</c:v>
                      </c:pt>
                      <c:pt idx="114">
                        <c:v>0.217</c:v>
                      </c:pt>
                      <c:pt idx="115">
                        <c:v>0.23300000000000001</c:v>
                      </c:pt>
                      <c:pt idx="116">
                        <c:v>0.22900000000000001</c:v>
                      </c:pt>
                      <c:pt idx="117">
                        <c:v>0.22800000000000001</c:v>
                      </c:pt>
                      <c:pt idx="118">
                        <c:v>0.23200000000000001</c:v>
                      </c:pt>
                      <c:pt idx="119">
                        <c:v>0.22600000000000001</c:v>
                      </c:pt>
                      <c:pt idx="120">
                        <c:v>0.222</c:v>
                      </c:pt>
                      <c:pt idx="121">
                        <c:v>0.223</c:v>
                      </c:pt>
                      <c:pt idx="122">
                        <c:v>0.23100000000000001</c:v>
                      </c:pt>
                      <c:pt idx="123">
                        <c:v>0.23100000000000001</c:v>
                      </c:pt>
                      <c:pt idx="124">
                        <c:v>0.23899999999999999</c:v>
                      </c:pt>
                      <c:pt idx="125">
                        <c:v>0.25900000000000001</c:v>
                      </c:pt>
                      <c:pt idx="126">
                        <c:v>0.26500000000000001</c:v>
                      </c:pt>
                      <c:pt idx="127">
                        <c:v>0.27200000000000002</c:v>
                      </c:pt>
                      <c:pt idx="128">
                        <c:v>0.26200000000000001</c:v>
                      </c:pt>
                      <c:pt idx="129">
                        <c:v>0.26500000000000001</c:v>
                      </c:pt>
                      <c:pt idx="130">
                        <c:v>0.28299999999999997</c:v>
                      </c:pt>
                      <c:pt idx="131">
                        <c:v>0.29499999999999998</c:v>
                      </c:pt>
                      <c:pt idx="132">
                        <c:v>0.29199999999999998</c:v>
                      </c:pt>
                      <c:pt idx="133">
                        <c:v>0.312</c:v>
                      </c:pt>
                      <c:pt idx="134">
                        <c:v>0.30299999999999999</c:v>
                      </c:pt>
                      <c:pt idx="135">
                        <c:v>0.32500000000000001</c:v>
                      </c:pt>
                      <c:pt idx="136">
                        <c:v>0.34200000000000003</c:v>
                      </c:pt>
                      <c:pt idx="137">
                        <c:v>0.35799999999999998</c:v>
                      </c:pt>
                      <c:pt idx="138">
                        <c:v>0.38</c:v>
                      </c:pt>
                      <c:pt idx="139">
                        <c:v>0.39900000000000002</c:v>
                      </c:pt>
                      <c:pt idx="140">
                        <c:v>0.42099999999999999</c:v>
                      </c:pt>
                      <c:pt idx="141">
                        <c:v>0.442</c:v>
                      </c:pt>
                      <c:pt idx="142">
                        <c:v>0.45300000000000001</c:v>
                      </c:pt>
                      <c:pt idx="143">
                        <c:v>0.46800000000000003</c:v>
                      </c:pt>
                      <c:pt idx="144">
                        <c:v>0.48199999999999998</c:v>
                      </c:pt>
                      <c:pt idx="145">
                        <c:v>0.48899999999999999</c:v>
                      </c:pt>
                      <c:pt idx="146">
                        <c:v>0.51300000000000001</c:v>
                      </c:pt>
                      <c:pt idx="147">
                        <c:v>0.52600000000000002</c:v>
                      </c:pt>
                      <c:pt idx="148">
                        <c:v>0.51300000000000001</c:v>
                      </c:pt>
                      <c:pt idx="149">
                        <c:v>0.53900000000000003</c:v>
                      </c:pt>
                      <c:pt idx="150">
                        <c:v>0.54100000000000004</c:v>
                      </c:pt>
                      <c:pt idx="151">
                        <c:v>0.53900000000000003</c:v>
                      </c:pt>
                      <c:pt idx="152">
                        <c:v>0.54500000000000004</c:v>
                      </c:pt>
                      <c:pt idx="153">
                        <c:v>0.56000000000000005</c:v>
                      </c:pt>
                      <c:pt idx="154">
                        <c:v>0.59</c:v>
                      </c:pt>
                      <c:pt idx="155">
                        <c:v>0.625</c:v>
                      </c:pt>
                      <c:pt idx="156">
                        <c:v>0.66</c:v>
                      </c:pt>
                      <c:pt idx="157">
                        <c:v>0.70799999999999996</c:v>
                      </c:pt>
                      <c:pt idx="158">
                        <c:v>0.755</c:v>
                      </c:pt>
                      <c:pt idx="159">
                        <c:v>0.80400000000000005</c:v>
                      </c:pt>
                      <c:pt idx="160">
                        <c:v>0.81899999999999995</c:v>
                      </c:pt>
                      <c:pt idx="161">
                        <c:v>0.86699999999999999</c:v>
                      </c:pt>
                      <c:pt idx="162">
                        <c:v>0.97699999999999998</c:v>
                      </c:pt>
                      <c:pt idx="163">
                        <c:v>1.022</c:v>
                      </c:pt>
                      <c:pt idx="164">
                        <c:v>1.107</c:v>
                      </c:pt>
                      <c:pt idx="165">
                        <c:v>1.1240000000000001</c:v>
                      </c:pt>
                      <c:pt idx="166">
                        <c:v>1.143</c:v>
                      </c:pt>
                      <c:pt idx="167">
                        <c:v>1.153</c:v>
                      </c:pt>
                      <c:pt idx="168">
                        <c:v>1.2250000000000001</c:v>
                      </c:pt>
                      <c:pt idx="169">
                        <c:v>1.2130000000000001</c:v>
                      </c:pt>
                      <c:pt idx="170">
                        <c:v>1.137</c:v>
                      </c:pt>
                      <c:pt idx="171">
                        <c:v>1.28</c:v>
                      </c:pt>
                    </c:numCache>
                  </c:numRef>
                </c:val>
                <c:extLst>
                  <c:ext xmlns:c15="http://schemas.microsoft.com/office/drawing/2012/chart" uri="{02D57815-91ED-43cb-92C2-25804820EDAC}">
                    <c15:filteredSeriesTitle>
                      <c15:tx>
                        <c:strRef>
                          <c:extLst>
                            <c:ext uri="{02D57815-91ED-43cb-92C2-25804820EDAC}">
                              <c15:formulaRef>
                                <c15:sqref>Sheet1!$U$1</c15:sqref>
                              </c15:formulaRef>
                            </c:ext>
                          </c:extLst>
                          <c:strCache>
                            <c:ptCount val="1"/>
                            <c:pt idx="0">
                              <c:v>coal_co2_per_capita</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13-B739-4C9A-805F-8604B564D8BA}"/>
                  </c:ext>
                </c:extLst>
              </c15:ser>
            </c15:filteredBarSeries>
            <c15:filteredBarSeries>
              <c15:ser>
                <c:idx val="20"/>
                <c:order val="20"/>
                <c:spPr>
                  <a:solidFill>
                    <a:schemeClr val="dk1">
                      <a:tint val="80000"/>
                    </a:schemeClr>
                  </a:solidFill>
                  <a:ln>
                    <a:noFill/>
                  </a:ln>
                  <a:effectLst/>
                </c:spPr>
                <c:invertIfNegative val="0"/>
                <c:val>
                  <c:numRef>
                    <c:extLst>
                      <c:ext xmlns:c15="http://schemas.microsoft.com/office/drawing/2012/chart" uri="{02D57815-91ED-43cb-92C2-25804820EDAC}">
                        <c15:formulaRef>
                          <c15:sqref>Sheet1!$V$2:$V$173</c15:sqref>
                        </c15:formulaRef>
                      </c:ext>
                    </c:extLst>
                    <c:numCache>
                      <c:formatCode>General</c:formatCode>
                      <c:ptCount val="172"/>
                      <c:pt idx="140">
                        <c:v>575.24</c:v>
                      </c:pt>
                      <c:pt idx="141">
                        <c:v>596.62800000000004</c:v>
                      </c:pt>
                      <c:pt idx="142">
                        <c:v>646.37800000000004</c:v>
                      </c:pt>
                      <c:pt idx="143">
                        <c:v>651.70600000000002</c:v>
                      </c:pt>
                      <c:pt idx="144">
                        <c:v>684.84699999999998</c:v>
                      </c:pt>
                      <c:pt idx="145">
                        <c:v>719.423</c:v>
                      </c:pt>
                      <c:pt idx="146">
                        <c:v>768.69899999999996</c:v>
                      </c:pt>
                      <c:pt idx="147">
                        <c:v>803.93499999999995</c:v>
                      </c:pt>
                      <c:pt idx="148">
                        <c:v>820.29</c:v>
                      </c:pt>
                      <c:pt idx="149">
                        <c:v>903.16700000000003</c:v>
                      </c:pt>
                      <c:pt idx="150">
                        <c:v>905.62</c:v>
                      </c:pt>
                      <c:pt idx="151">
                        <c:v>913.154</c:v>
                      </c:pt>
                      <c:pt idx="152">
                        <c:v>928.20100000000002</c:v>
                      </c:pt>
                      <c:pt idx="153">
                        <c:v>981.077</c:v>
                      </c:pt>
                      <c:pt idx="154">
                        <c:v>1035.4280000000001</c:v>
                      </c:pt>
                      <c:pt idx="155">
                        <c:v>1095.646</c:v>
                      </c:pt>
                      <c:pt idx="156">
                        <c:v>1151.74</c:v>
                      </c:pt>
                      <c:pt idx="157">
                        <c:v>1268.807</c:v>
                      </c:pt>
                      <c:pt idx="158">
                        <c:v>1360.7860000000001</c:v>
                      </c:pt>
                      <c:pt idx="159">
                        <c:v>1525.7950000000001</c:v>
                      </c:pt>
                      <c:pt idx="160">
                        <c:v>1577.5719999999999</c:v>
                      </c:pt>
                      <c:pt idx="161">
                        <c:v>1642.3130000000001</c:v>
                      </c:pt>
                      <c:pt idx="162">
                        <c:v>1820.424</c:v>
                      </c:pt>
                      <c:pt idx="163">
                        <c:v>1815.6559999999999</c:v>
                      </c:pt>
                      <c:pt idx="164">
                        <c:v>1992.4929999999999</c:v>
                      </c:pt>
                      <c:pt idx="165">
                        <c:v>2125.8960000000002</c:v>
                      </c:pt>
                      <c:pt idx="166">
                        <c:v>2208.9699999999998</c:v>
                      </c:pt>
                      <c:pt idx="167">
                        <c:v>2289.0749999999998</c:v>
                      </c:pt>
                      <c:pt idx="168">
                        <c:v>2431.703</c:v>
                      </c:pt>
                      <c:pt idx="169">
                        <c:v>2467.5129999999999</c:v>
                      </c:pt>
                      <c:pt idx="170">
                        <c:v>2276.8809999999999</c:v>
                      </c:pt>
                    </c:numCache>
                  </c:numRef>
                </c:val>
                <c:extLst>
                  <c:ext xmlns:c15="http://schemas.microsoft.com/office/drawing/2012/chart" uri="{02D57815-91ED-43cb-92C2-25804820EDAC}">
                    <c15:filteredSeriesTitle>
                      <c15:tx>
                        <c:strRef>
                          <c:extLst>
                            <c:ext uri="{02D57815-91ED-43cb-92C2-25804820EDAC}">
                              <c15:formulaRef>
                                <c15:sqref>Sheet1!$V$1</c15:sqref>
                              </c15:formulaRef>
                            </c:ext>
                          </c:extLst>
                          <c:strCache>
                            <c:ptCount val="1"/>
                            <c:pt idx="0">
                              <c:v>consumption_co2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14-B739-4C9A-805F-8604B564D8BA}"/>
                  </c:ext>
                </c:extLst>
              </c15:ser>
            </c15:filteredBarSeries>
            <c15:filteredBarSeries>
              <c15:ser>
                <c:idx val="21"/>
                <c:order val="21"/>
                <c:spPr>
                  <a:solidFill>
                    <a:schemeClr val="dk1">
                      <a:tint val="88500"/>
                    </a:schemeClr>
                  </a:solidFill>
                  <a:ln>
                    <a:noFill/>
                  </a:ln>
                  <a:effectLst/>
                </c:spPr>
                <c:invertIfNegative val="0"/>
                <c:val>
                  <c:numRef>
                    <c:extLst>
                      <c:ext xmlns:c15="http://schemas.microsoft.com/office/drawing/2012/chart" uri="{02D57815-91ED-43cb-92C2-25804820EDAC}">
                        <c15:formulaRef>
                          <c15:sqref>Sheet1!$W$2:$W$173</c15:sqref>
                        </c15:formulaRef>
                      </c:ext>
                    </c:extLst>
                    <c:numCache>
                      <c:formatCode>General</c:formatCode>
                      <c:ptCount val="172"/>
                      <c:pt idx="140">
                        <c:v>0.66100000000000003</c:v>
                      </c:pt>
                      <c:pt idx="141">
                        <c:v>0.67100000000000004</c:v>
                      </c:pt>
                      <c:pt idx="142">
                        <c:v>0.71199999999999997</c:v>
                      </c:pt>
                      <c:pt idx="143">
                        <c:v>0.70399999999999996</c:v>
                      </c:pt>
                      <c:pt idx="144">
                        <c:v>0.72499999999999998</c:v>
                      </c:pt>
                      <c:pt idx="145">
                        <c:v>0.746</c:v>
                      </c:pt>
                      <c:pt idx="146">
                        <c:v>0.78200000000000003</c:v>
                      </c:pt>
                      <c:pt idx="147">
                        <c:v>0.80200000000000005</c:v>
                      </c:pt>
                      <c:pt idx="148">
                        <c:v>0.80300000000000005</c:v>
                      </c:pt>
                      <c:pt idx="149">
                        <c:v>0.86799999999999999</c:v>
                      </c:pt>
                      <c:pt idx="150">
                        <c:v>0.85499999999999998</c:v>
                      </c:pt>
                      <c:pt idx="151">
                        <c:v>0.84599999999999997</c:v>
                      </c:pt>
                      <c:pt idx="152">
                        <c:v>0.84499999999999997</c:v>
                      </c:pt>
                      <c:pt idx="153">
                        <c:v>0.878</c:v>
                      </c:pt>
                      <c:pt idx="154">
                        <c:v>0.91100000000000003</c:v>
                      </c:pt>
                      <c:pt idx="155">
                        <c:v>0.94899999999999995</c:v>
                      </c:pt>
                      <c:pt idx="156">
                        <c:v>0.98199999999999998</c:v>
                      </c:pt>
                      <c:pt idx="157">
                        <c:v>1.0669999999999999</c:v>
                      </c:pt>
                      <c:pt idx="158">
                        <c:v>1.1279999999999999</c:v>
                      </c:pt>
                      <c:pt idx="159">
                        <c:v>1.2470000000000001</c:v>
                      </c:pt>
                      <c:pt idx="160">
                        <c:v>1.272</c:v>
                      </c:pt>
                      <c:pt idx="161">
                        <c:v>1.306</c:v>
                      </c:pt>
                      <c:pt idx="162">
                        <c:v>1.4279999999999999</c:v>
                      </c:pt>
                      <c:pt idx="163">
                        <c:v>1.4059999999999999</c:v>
                      </c:pt>
                      <c:pt idx="164">
                        <c:v>1.524</c:v>
                      </c:pt>
                      <c:pt idx="165">
                        <c:v>1.607</c:v>
                      </c:pt>
                      <c:pt idx="166">
                        <c:v>1.65</c:v>
                      </c:pt>
                      <c:pt idx="167">
                        <c:v>1.69</c:v>
                      </c:pt>
                      <c:pt idx="168">
                        <c:v>1.776</c:v>
                      </c:pt>
                      <c:pt idx="169">
                        <c:v>1.784</c:v>
                      </c:pt>
                      <c:pt idx="170">
                        <c:v>1.631</c:v>
                      </c:pt>
                    </c:numCache>
                  </c:numRef>
                </c:val>
                <c:extLst>
                  <c:ext xmlns:c15="http://schemas.microsoft.com/office/drawing/2012/chart" uri="{02D57815-91ED-43cb-92C2-25804820EDAC}">
                    <c15:filteredSeriesTitle>
                      <c15:tx>
                        <c:strRef>
                          <c:extLst>
                            <c:ext uri="{02D57815-91ED-43cb-92C2-25804820EDAC}">
                              <c15:formulaRef>
                                <c15:sqref>Sheet1!$W$1</c15:sqref>
                              </c15:formulaRef>
                            </c:ext>
                          </c:extLst>
                          <c:strCache>
                            <c:ptCount val="1"/>
                            <c:pt idx="0">
                              <c:v>consumption_co2_per_capita</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15-B739-4C9A-805F-8604B564D8BA}"/>
                  </c:ext>
                </c:extLst>
              </c15:ser>
            </c15:filteredBarSeries>
            <c15:filteredBarSeries>
              <c15:ser>
                <c:idx val="22"/>
                <c:order val="22"/>
                <c:spPr>
                  <a:solidFill>
                    <a:schemeClr val="dk1">
                      <a:tint val="55000"/>
                    </a:schemeClr>
                  </a:solidFill>
                  <a:ln>
                    <a:noFill/>
                  </a:ln>
                  <a:effectLst/>
                </c:spPr>
                <c:invertIfNegative val="0"/>
                <c:val>
                  <c:numRef>
                    <c:extLst>
                      <c:ext xmlns:c15="http://schemas.microsoft.com/office/drawing/2012/chart" uri="{02D57815-91ED-43cb-92C2-25804820EDAC}">
                        <c15:formulaRef>
                          <c15:sqref>Sheet1!$X$2:$X$173</c15:sqref>
                        </c15:formulaRef>
                      </c:ext>
                    </c:extLst>
                    <c:numCache>
                      <c:formatCode>General</c:formatCode>
                      <c:ptCount val="172"/>
                      <c:pt idx="140">
                        <c:v>0.32900000000000001</c:v>
                      </c:pt>
                      <c:pt idx="141">
                        <c:v>0.33900000000000002</c:v>
                      </c:pt>
                      <c:pt idx="142">
                        <c:v>0.35099999999999998</c:v>
                      </c:pt>
                      <c:pt idx="143">
                        <c:v>0.33700000000000002</c:v>
                      </c:pt>
                      <c:pt idx="144">
                        <c:v>0.33600000000000002</c:v>
                      </c:pt>
                      <c:pt idx="145">
                        <c:v>0.33100000000000002</c:v>
                      </c:pt>
                      <c:pt idx="146">
                        <c:v>0.33100000000000002</c:v>
                      </c:pt>
                      <c:pt idx="147">
                        <c:v>0.33500000000000002</c:v>
                      </c:pt>
                      <c:pt idx="148">
                        <c:v>0.32300000000000001</c:v>
                      </c:pt>
                      <c:pt idx="149">
                        <c:v>0.33700000000000002</c:v>
                      </c:pt>
                      <c:pt idx="150">
                        <c:v>0.32700000000000001</c:v>
                      </c:pt>
                      <c:pt idx="151">
                        <c:v>0.314</c:v>
                      </c:pt>
                      <c:pt idx="152">
                        <c:v>0.31</c:v>
                      </c:pt>
                      <c:pt idx="153">
                        <c:v>0.30499999999999999</c:v>
                      </c:pt>
                      <c:pt idx="154">
                        <c:v>0.3</c:v>
                      </c:pt>
                      <c:pt idx="155">
                        <c:v>0.29499999999999998</c:v>
                      </c:pt>
                      <c:pt idx="156">
                        <c:v>0.28599999999999998</c:v>
                      </c:pt>
                      <c:pt idx="157">
                        <c:v>0.29099999999999998</c:v>
                      </c:pt>
                      <c:pt idx="158">
                        <c:v>0.29599999999999999</c:v>
                      </c:pt>
                      <c:pt idx="159">
                        <c:v>0.309</c:v>
                      </c:pt>
                      <c:pt idx="160">
                        <c:v>0.29699999999999999</c:v>
                      </c:pt>
                      <c:pt idx="161">
                        <c:v>0.28899999999999998</c:v>
                      </c:pt>
                      <c:pt idx="162">
                        <c:v>0.30599999999999999</c:v>
                      </c:pt>
                      <c:pt idx="163">
                        <c:v>0.28699999999999998</c:v>
                      </c:pt>
                      <c:pt idx="164">
                        <c:v>0.29499999999999998</c:v>
                      </c:pt>
                      <c:pt idx="165">
                        <c:v>0.29299999999999998</c:v>
                      </c:pt>
                      <c:pt idx="166">
                        <c:v>0.28399999999999997</c:v>
                      </c:pt>
                      <c:pt idx="167">
                        <c:v>0.27700000000000002</c:v>
                      </c:pt>
                      <c:pt idx="168">
                        <c:v>0.27500000000000002</c:v>
                      </c:pt>
                    </c:numCache>
                  </c:numRef>
                </c:val>
                <c:extLst>
                  <c:ext xmlns:c15="http://schemas.microsoft.com/office/drawing/2012/chart" uri="{02D57815-91ED-43cb-92C2-25804820EDAC}">
                    <c15:filteredSeriesTitle>
                      <c15:tx>
                        <c:strRef>
                          <c:extLst>
                            <c:ext uri="{02D57815-91ED-43cb-92C2-25804820EDAC}">
                              <c15:formulaRef>
                                <c15:sqref>Sheet1!$X$1</c15:sqref>
                              </c15:formulaRef>
                            </c:ext>
                          </c:extLst>
                          <c:strCache>
                            <c:ptCount val="1"/>
                            <c:pt idx="0">
                              <c:v>consumption_co2_per_gdp</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16-B739-4C9A-805F-8604B564D8BA}"/>
                  </c:ext>
                </c:extLst>
              </c15:ser>
            </c15:filteredBarSeries>
            <c15:filteredBarSeries>
              <c15:ser>
                <c:idx val="23"/>
                <c:order val="23"/>
                <c:spPr>
                  <a:solidFill>
                    <a:schemeClr val="dk1">
                      <a:tint val="75000"/>
                    </a:schemeClr>
                  </a:solidFill>
                  <a:ln>
                    <a:noFill/>
                  </a:ln>
                  <a:effectLst/>
                </c:spPr>
                <c:invertIfNegative val="0"/>
                <c:val>
                  <c:numRef>
                    <c:extLst>
                      <c:ext xmlns:c15="http://schemas.microsoft.com/office/drawing/2012/chart" uri="{02D57815-91ED-43cb-92C2-25804820EDAC}">
                        <c15:formulaRef>
                          <c15:sqref>Sheet1!$Y$2:$Y$173</c15:sqref>
                        </c15:formulaRef>
                      </c:ext>
                    </c:extLst>
                    <c:numCache>
                      <c:formatCode>General</c:formatCode>
                      <c:ptCount val="172"/>
                      <c:pt idx="78">
                        <c:v>0.28899999999999998</c:v>
                      </c:pt>
                      <c:pt idx="79">
                        <c:v>0.58099999999999996</c:v>
                      </c:pt>
                      <c:pt idx="80">
                        <c:v>0.874</c:v>
                      </c:pt>
                      <c:pt idx="81">
                        <c:v>1.1739999999999999</c:v>
                      </c:pt>
                      <c:pt idx="82">
                        <c:v>1.478</c:v>
                      </c:pt>
                      <c:pt idx="83">
                        <c:v>1.7969999999999999</c:v>
                      </c:pt>
                      <c:pt idx="84">
                        <c:v>2.1869999999999998</c:v>
                      </c:pt>
                      <c:pt idx="85">
                        <c:v>2.641</c:v>
                      </c:pt>
                      <c:pt idx="86">
                        <c:v>3.14</c:v>
                      </c:pt>
                      <c:pt idx="87">
                        <c:v>3.7210000000000001</c:v>
                      </c:pt>
                      <c:pt idx="88">
                        <c:v>3.7210000000000001</c:v>
                      </c:pt>
                      <c:pt idx="89">
                        <c:v>3.7210000000000001</c:v>
                      </c:pt>
                      <c:pt idx="90">
                        <c:v>3.7210000000000001</c:v>
                      </c:pt>
                      <c:pt idx="91">
                        <c:v>4.8049999999999997</c:v>
                      </c:pt>
                      <c:pt idx="92">
                        <c:v>5.9379999999999997</c:v>
                      </c:pt>
                      <c:pt idx="93">
                        <c:v>7.0330000000000004</c:v>
                      </c:pt>
                      <c:pt idx="94">
                        <c:v>8.0909999999999993</c:v>
                      </c:pt>
                      <c:pt idx="95">
                        <c:v>9.2010000000000005</c:v>
                      </c:pt>
                      <c:pt idx="96">
                        <c:v>10.206</c:v>
                      </c:pt>
                      <c:pt idx="97">
                        <c:v>10.957000000000001</c:v>
                      </c:pt>
                      <c:pt idx="98">
                        <c:v>11.763</c:v>
                      </c:pt>
                      <c:pt idx="99">
                        <c:v>12.851000000000001</c:v>
                      </c:pt>
                      <c:pt idx="100">
                        <c:v>14.205</c:v>
                      </c:pt>
                      <c:pt idx="101">
                        <c:v>15.863</c:v>
                      </c:pt>
                      <c:pt idx="102">
                        <c:v>17.696999999999999</c:v>
                      </c:pt>
                      <c:pt idx="103">
                        <c:v>19.655000000000001</c:v>
                      </c:pt>
                      <c:pt idx="104">
                        <c:v>21.934999999999999</c:v>
                      </c:pt>
                      <c:pt idx="105">
                        <c:v>24.260999999999999</c:v>
                      </c:pt>
                      <c:pt idx="106">
                        <c:v>26.815000000000001</c:v>
                      </c:pt>
                      <c:pt idx="107">
                        <c:v>29.719000000000001</c:v>
                      </c:pt>
                      <c:pt idx="108">
                        <c:v>32.872999999999998</c:v>
                      </c:pt>
                      <c:pt idx="109">
                        <c:v>36.409999999999997</c:v>
                      </c:pt>
                      <c:pt idx="110">
                        <c:v>40.411999999999999</c:v>
                      </c:pt>
                      <c:pt idx="111">
                        <c:v>44.616999999999997</c:v>
                      </c:pt>
                      <c:pt idx="112">
                        <c:v>48.997999999999998</c:v>
                      </c:pt>
                      <c:pt idx="113">
                        <c:v>53.768999999999998</c:v>
                      </c:pt>
                      <c:pt idx="114">
                        <c:v>58.713000000000001</c:v>
                      </c:pt>
                      <c:pt idx="115">
                        <c:v>64.111000000000004</c:v>
                      </c:pt>
                      <c:pt idx="116">
                        <c:v>69.680999999999997</c:v>
                      </c:pt>
                      <c:pt idx="117">
                        <c:v>75.501999999999995</c:v>
                      </c:pt>
                      <c:pt idx="118">
                        <c:v>81.373999999999995</c:v>
                      </c:pt>
                      <c:pt idx="119">
                        <c:v>87.811999999999998</c:v>
                      </c:pt>
                      <c:pt idx="120">
                        <c:v>94.307000000000002</c:v>
                      </c:pt>
                      <c:pt idx="121">
                        <c:v>101.35899999999999</c:v>
                      </c:pt>
                      <c:pt idx="122">
                        <c:v>108.72199999999999</c:v>
                      </c:pt>
                      <c:pt idx="123">
                        <c:v>115.643</c:v>
                      </c:pt>
                      <c:pt idx="124">
                        <c:v>122.14400000000001</c:v>
                      </c:pt>
                      <c:pt idx="125">
                        <c:v>129.43199999999999</c:v>
                      </c:pt>
                      <c:pt idx="126">
                        <c:v>137.71100000000001</c:v>
                      </c:pt>
                      <c:pt idx="127">
                        <c:v>146.03399999999999</c:v>
                      </c:pt>
                      <c:pt idx="128">
                        <c:v>154.45500000000001</c:v>
                      </c:pt>
                      <c:pt idx="129">
                        <c:v>162.20699999999999</c:v>
                      </c:pt>
                      <c:pt idx="130">
                        <c:v>169.751</c:v>
                      </c:pt>
                      <c:pt idx="131">
                        <c:v>178.63900000000001</c:v>
                      </c:pt>
                      <c:pt idx="132">
                        <c:v>188.315</c:v>
                      </c:pt>
                      <c:pt idx="133">
                        <c:v>199.26599999999999</c:v>
                      </c:pt>
                      <c:pt idx="134">
                        <c:v>211.858</c:v>
                      </c:pt>
                      <c:pt idx="135">
                        <c:v>226.24799999999999</c:v>
                      </c:pt>
                      <c:pt idx="136">
                        <c:v>242.25399999999999</c:v>
                      </c:pt>
                      <c:pt idx="137">
                        <c:v>258.66500000000002</c:v>
                      </c:pt>
                      <c:pt idx="138">
                        <c:v>276.89400000000001</c:v>
                      </c:pt>
                      <c:pt idx="139">
                        <c:v>297.685</c:v>
                      </c:pt>
                      <c:pt idx="140">
                        <c:v>320.03300000000002</c:v>
                      </c:pt>
                      <c:pt idx="141">
                        <c:v>344.536</c:v>
                      </c:pt>
                      <c:pt idx="142">
                        <c:v>369.69299999999998</c:v>
                      </c:pt>
                      <c:pt idx="143">
                        <c:v>396.29500000000002</c:v>
                      </c:pt>
                      <c:pt idx="144">
                        <c:v>424.83499999999998</c:v>
                      </c:pt>
                      <c:pt idx="145">
                        <c:v>455.93900000000002</c:v>
                      </c:pt>
                      <c:pt idx="146">
                        <c:v>490.01799999999997</c:v>
                      </c:pt>
                      <c:pt idx="147">
                        <c:v>527.43600000000004</c:v>
                      </c:pt>
                      <c:pt idx="148">
                        <c:v>566.46299999999997</c:v>
                      </c:pt>
                      <c:pt idx="149">
                        <c:v>611.05499999999995</c:v>
                      </c:pt>
                      <c:pt idx="150">
                        <c:v>657.01199999999994</c:v>
                      </c:pt>
                      <c:pt idx="151">
                        <c:v>703.75199999999995</c:v>
                      </c:pt>
                      <c:pt idx="152">
                        <c:v>752.86300000000006</c:v>
                      </c:pt>
                      <c:pt idx="153">
                        <c:v>803.74300000000005</c:v>
                      </c:pt>
                      <c:pt idx="154">
                        <c:v>859.28800000000001</c:v>
                      </c:pt>
                      <c:pt idx="155">
                        <c:v>918.97400000000005</c:v>
                      </c:pt>
                      <c:pt idx="156">
                        <c:v>983.88</c:v>
                      </c:pt>
                      <c:pt idx="157">
                        <c:v>1052.213</c:v>
                      </c:pt>
                      <c:pt idx="158">
                        <c:v>1125.4580000000001</c:v>
                      </c:pt>
                      <c:pt idx="159">
                        <c:v>1206.7260000000001</c:v>
                      </c:pt>
                      <c:pt idx="160">
                        <c:v>1292.7550000000001</c:v>
                      </c:pt>
                      <c:pt idx="161">
                        <c:v>1384.069</c:v>
                      </c:pt>
                      <c:pt idx="162">
                        <c:v>1484.307</c:v>
                      </c:pt>
                      <c:pt idx="163">
                        <c:v>1592.126</c:v>
                      </c:pt>
                      <c:pt idx="164">
                        <c:v>1707.951</c:v>
                      </c:pt>
                      <c:pt idx="165">
                        <c:v>1825.4590000000001</c:v>
                      </c:pt>
                      <c:pt idx="166">
                        <c:v>1948.741</c:v>
                      </c:pt>
                      <c:pt idx="167">
                        <c:v>2069.788</c:v>
                      </c:pt>
                      <c:pt idx="168">
                        <c:v>2208.7530000000002</c:v>
                      </c:pt>
                      <c:pt idx="169">
                        <c:v>2352.4169999999999</c:v>
                      </c:pt>
                      <c:pt idx="170">
                        <c:v>2475.3249999999998</c:v>
                      </c:pt>
                      <c:pt idx="171">
                        <c:v>2624.326</c:v>
                      </c:pt>
                    </c:numCache>
                  </c:numRef>
                </c:val>
                <c:extLst>
                  <c:ext xmlns:c15="http://schemas.microsoft.com/office/drawing/2012/chart" uri="{02D57815-91ED-43cb-92C2-25804820EDAC}">
                    <c15:filteredSeriesTitle>
                      <c15:tx>
                        <c:strRef>
                          <c:extLst>
                            <c:ext uri="{02D57815-91ED-43cb-92C2-25804820EDAC}">
                              <c15:formulaRef>
                                <c15:sqref>Sheet1!$Y$1</c15:sqref>
                              </c15:formulaRef>
                            </c:ext>
                          </c:extLst>
                          <c:strCache>
                            <c:ptCount val="1"/>
                            <c:pt idx="0">
                              <c:v>cumulative_cement_co2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17-B739-4C9A-805F-8604B564D8BA}"/>
                  </c:ext>
                </c:extLst>
              </c15:ser>
            </c15:filteredBarSeries>
            <c15:filteredBarSeries>
              <c15:ser>
                <c:idx val="25"/>
                <c:order val="25"/>
                <c:spPr>
                  <a:solidFill>
                    <a:schemeClr val="dk1">
                      <a:tint val="30000"/>
                    </a:schemeClr>
                  </a:solidFill>
                  <a:ln>
                    <a:noFill/>
                  </a:ln>
                  <a:effectLst/>
                </c:spPr>
                <c:invertIfNegative val="0"/>
                <c:val>
                  <c:numRef>
                    <c:extLst>
                      <c:ext xmlns:c15="http://schemas.microsoft.com/office/drawing/2012/chart" uri="{02D57815-91ED-43cb-92C2-25804820EDAC}">
                        <c15:formulaRef>
                          <c15:sqref>Sheet1!$AA$2:$AA$173</c15:sqref>
                        </c15:formulaRef>
                      </c:ext>
                    </c:extLst>
                    <c:numCache>
                      <c:formatCode>General</c:formatCode>
                      <c:ptCount val="172"/>
                      <c:pt idx="8">
                        <c:v>131.89500000000001</c:v>
                      </c:pt>
                      <c:pt idx="9">
                        <c:v>260.55200000000002</c:v>
                      </c:pt>
                      <c:pt idx="10">
                        <c:v>387.2</c:v>
                      </c:pt>
                      <c:pt idx="11">
                        <c:v>511.101</c:v>
                      </c:pt>
                      <c:pt idx="12">
                        <c:v>632.23299999999995</c:v>
                      </c:pt>
                      <c:pt idx="13">
                        <c:v>752.07</c:v>
                      </c:pt>
                      <c:pt idx="14">
                        <c:v>870.73800000000006</c:v>
                      </c:pt>
                      <c:pt idx="15">
                        <c:v>988.95500000000004</c:v>
                      </c:pt>
                      <c:pt idx="16">
                        <c:v>1108.2719999999999</c:v>
                      </c:pt>
                      <c:pt idx="28">
                        <c:v>1226.2239999999999</c:v>
                      </c:pt>
                      <c:pt idx="29">
                        <c:v>1344.4970000000001</c:v>
                      </c:pt>
                      <c:pt idx="30">
                        <c:v>1466.16</c:v>
                      </c:pt>
                      <c:pt idx="31">
                        <c:v>1590.377</c:v>
                      </c:pt>
                      <c:pt idx="32">
                        <c:v>1718.8720000000001</c:v>
                      </c:pt>
                      <c:pt idx="33">
                        <c:v>1847.134</c:v>
                      </c:pt>
                      <c:pt idx="34">
                        <c:v>1976.895</c:v>
                      </c:pt>
                      <c:pt idx="35">
                        <c:v>2106.8620000000001</c:v>
                      </c:pt>
                      <c:pt idx="36">
                        <c:v>2237.5079999999998</c:v>
                      </c:pt>
                      <c:pt idx="37">
                        <c:v>2368.8130000000001</c:v>
                      </c:pt>
                      <c:pt idx="38">
                        <c:v>2500.9760000000001</c:v>
                      </c:pt>
                      <c:pt idx="39">
                        <c:v>2634.0070000000001</c:v>
                      </c:pt>
                      <c:pt idx="40">
                        <c:v>2765.067</c:v>
                      </c:pt>
                      <c:pt idx="41">
                        <c:v>2897.2370000000001</c:v>
                      </c:pt>
                      <c:pt idx="42">
                        <c:v>3027.4630000000002</c:v>
                      </c:pt>
                      <c:pt idx="43">
                        <c:v>3157.069</c:v>
                      </c:pt>
                      <c:pt idx="44">
                        <c:v>3286.0889999999999</c:v>
                      </c:pt>
                      <c:pt idx="45">
                        <c:v>3417.8829999999998</c:v>
                      </c:pt>
                      <c:pt idx="46">
                        <c:v>3550.3240000000001</c:v>
                      </c:pt>
                      <c:pt idx="47">
                        <c:v>3681.797</c:v>
                      </c:pt>
                      <c:pt idx="48">
                        <c:v>3814.0329999999999</c:v>
                      </c:pt>
                      <c:pt idx="49">
                        <c:v>3945.9160000000002</c:v>
                      </c:pt>
                      <c:pt idx="50">
                        <c:v>4074.6170000000002</c:v>
                      </c:pt>
                      <c:pt idx="51">
                        <c:v>4202.3329999999996</c:v>
                      </c:pt>
                      <c:pt idx="52">
                        <c:v>4331.0190000000002</c:v>
                      </c:pt>
                      <c:pt idx="53">
                        <c:v>4457.0600000000004</c:v>
                      </c:pt>
                      <c:pt idx="54">
                        <c:v>4584.018</c:v>
                      </c:pt>
                      <c:pt idx="55">
                        <c:v>4709.6589999999997</c:v>
                      </c:pt>
                      <c:pt idx="56">
                        <c:v>4837.1499999999996</c:v>
                      </c:pt>
                      <c:pt idx="57">
                        <c:v>4964.335</c:v>
                      </c:pt>
                      <c:pt idx="58">
                        <c:v>5093.96</c:v>
                      </c:pt>
                      <c:pt idx="59">
                        <c:v>5222.0150000000003</c:v>
                      </c:pt>
                      <c:pt idx="60">
                        <c:v>5351.5379999999996</c:v>
                      </c:pt>
                      <c:pt idx="61">
                        <c:v>5485.3609999999999</c:v>
                      </c:pt>
                      <c:pt idx="62">
                        <c:v>5622.777</c:v>
                      </c:pt>
                      <c:pt idx="63">
                        <c:v>5762.991</c:v>
                      </c:pt>
                      <c:pt idx="64">
                        <c:v>5903.18</c:v>
                      </c:pt>
                      <c:pt idx="65">
                        <c:v>6044.52</c:v>
                      </c:pt>
                      <c:pt idx="66">
                        <c:v>6186.8580000000002</c:v>
                      </c:pt>
                      <c:pt idx="67">
                        <c:v>6329.3429999999998</c:v>
                      </c:pt>
                      <c:pt idx="68">
                        <c:v>6475.6549999999997</c:v>
                      </c:pt>
                      <c:pt idx="69">
                        <c:v>6625.9480000000003</c:v>
                      </c:pt>
                      <c:pt idx="70">
                        <c:v>6931.4390000000003</c:v>
                      </c:pt>
                      <c:pt idx="71">
                        <c:v>7306.7659999999996</c:v>
                      </c:pt>
                      <c:pt idx="72">
                        <c:v>7720.5839999999998</c:v>
                      </c:pt>
                      <c:pt idx="73">
                        <c:v>8159.7650000000003</c:v>
                      </c:pt>
                      <c:pt idx="74">
                        <c:v>8619.1509999999998</c:v>
                      </c:pt>
                      <c:pt idx="75">
                        <c:v>9094.2999999999993</c:v>
                      </c:pt>
                      <c:pt idx="76">
                        <c:v>9578.2459999999992</c:v>
                      </c:pt>
                      <c:pt idx="77">
                        <c:v>10074.355</c:v>
                      </c:pt>
                      <c:pt idx="78">
                        <c:v>10576.495000000001</c:v>
                      </c:pt>
                      <c:pt idx="79">
                        <c:v>11089.357</c:v>
                      </c:pt>
                      <c:pt idx="80">
                        <c:v>11613.463</c:v>
                      </c:pt>
                      <c:pt idx="81">
                        <c:v>12138.343999999999</c:v>
                      </c:pt>
                      <c:pt idx="82">
                        <c:v>12665.633</c:v>
                      </c:pt>
                      <c:pt idx="83">
                        <c:v>13196.839</c:v>
                      </c:pt>
                      <c:pt idx="84">
                        <c:v>13735.23</c:v>
                      </c:pt>
                      <c:pt idx="85">
                        <c:v>14278.041999999999</c:v>
                      </c:pt>
                      <c:pt idx="86">
                        <c:v>14825.933999999999</c:v>
                      </c:pt>
                      <c:pt idx="87">
                        <c:v>15382.495999999999</c:v>
                      </c:pt>
                      <c:pt idx="88">
                        <c:v>15945.945</c:v>
                      </c:pt>
                      <c:pt idx="89">
                        <c:v>16511.736000000001</c:v>
                      </c:pt>
                      <c:pt idx="90">
                        <c:v>17085.506000000001</c:v>
                      </c:pt>
                      <c:pt idx="91">
                        <c:v>17665.055</c:v>
                      </c:pt>
                      <c:pt idx="92">
                        <c:v>18246.055</c:v>
                      </c:pt>
                      <c:pt idx="93">
                        <c:v>18823.502</c:v>
                      </c:pt>
                      <c:pt idx="94">
                        <c:v>19407.973000000002</c:v>
                      </c:pt>
                      <c:pt idx="95">
                        <c:v>19996.303</c:v>
                      </c:pt>
                      <c:pt idx="96">
                        <c:v>20586.807000000001</c:v>
                      </c:pt>
                      <c:pt idx="97">
                        <c:v>21182.076000000001</c:v>
                      </c:pt>
                      <c:pt idx="98">
                        <c:v>21778.175999999999</c:v>
                      </c:pt>
                      <c:pt idx="99">
                        <c:v>22376.307000000001</c:v>
                      </c:pt>
                      <c:pt idx="100">
                        <c:v>23108.287</c:v>
                      </c:pt>
                      <c:pt idx="101">
                        <c:v>23888.84</c:v>
                      </c:pt>
                      <c:pt idx="102">
                        <c:v>24701.853999999999</c:v>
                      </c:pt>
                      <c:pt idx="103">
                        <c:v>25531.353999999999</c:v>
                      </c:pt>
                      <c:pt idx="104">
                        <c:v>26382.037</c:v>
                      </c:pt>
                      <c:pt idx="105">
                        <c:v>27246.240000000002</c:v>
                      </c:pt>
                      <c:pt idx="106">
                        <c:v>28124.081999999999</c:v>
                      </c:pt>
                      <c:pt idx="107">
                        <c:v>29017.072</c:v>
                      </c:pt>
                      <c:pt idx="108">
                        <c:v>29925.893</c:v>
                      </c:pt>
                      <c:pt idx="109">
                        <c:v>30843.863000000001</c:v>
                      </c:pt>
                      <c:pt idx="110">
                        <c:v>31464.151999999998</c:v>
                      </c:pt>
                      <c:pt idx="111">
                        <c:v>32284.822</c:v>
                      </c:pt>
                      <c:pt idx="112">
                        <c:v>32837.809000000001</c:v>
                      </c:pt>
                      <c:pt idx="113">
                        <c:v>33358.016000000003</c:v>
                      </c:pt>
                      <c:pt idx="114">
                        <c:v>33869.800999999999</c:v>
                      </c:pt>
                      <c:pt idx="115">
                        <c:v>34369.383000000002</c:v>
                      </c:pt>
                      <c:pt idx="116">
                        <c:v>34954.847999999998</c:v>
                      </c:pt>
                      <c:pt idx="117">
                        <c:v>35551.589999999997</c:v>
                      </c:pt>
                      <c:pt idx="118">
                        <c:v>36011.050999999999</c:v>
                      </c:pt>
                      <c:pt idx="119">
                        <c:v>36516.862999999998</c:v>
                      </c:pt>
                      <c:pt idx="120">
                        <c:v>36914.910000000003</c:v>
                      </c:pt>
                      <c:pt idx="121">
                        <c:v>37363.133000000002</c:v>
                      </c:pt>
                      <c:pt idx="122">
                        <c:v>37976.762000000002</c:v>
                      </c:pt>
                      <c:pt idx="123">
                        <c:v>38544.961000000003</c:v>
                      </c:pt>
                      <c:pt idx="124">
                        <c:v>39082.296999999999</c:v>
                      </c:pt>
                      <c:pt idx="125">
                        <c:v>39574.561999999998</c:v>
                      </c:pt>
                      <c:pt idx="126">
                        <c:v>40024.129000000001</c:v>
                      </c:pt>
                      <c:pt idx="127">
                        <c:v>40699.391000000003</c:v>
                      </c:pt>
                      <c:pt idx="128">
                        <c:v>41241.449000000001</c:v>
                      </c:pt>
                      <c:pt idx="129">
                        <c:v>41712.879000000001</c:v>
                      </c:pt>
                      <c:pt idx="130">
                        <c:v>42213.328000000001</c:v>
                      </c:pt>
                      <c:pt idx="131">
                        <c:v>42767.292999999998</c:v>
                      </c:pt>
                      <c:pt idx="132">
                        <c:v>43252.972999999998</c:v>
                      </c:pt>
                      <c:pt idx="133">
                        <c:v>43937.976999999999</c:v>
                      </c:pt>
                      <c:pt idx="134">
                        <c:v>44515.016000000003</c:v>
                      </c:pt>
                      <c:pt idx="135">
                        <c:v>45094.633000000002</c:v>
                      </c:pt>
                      <c:pt idx="136">
                        <c:v>45742.141000000003</c:v>
                      </c:pt>
                      <c:pt idx="137">
                        <c:v>46353.093999999997</c:v>
                      </c:pt>
                      <c:pt idx="138">
                        <c:v>47102.144999999997</c:v>
                      </c:pt>
                      <c:pt idx="139">
                        <c:v>47839.593999999997</c:v>
                      </c:pt>
                      <c:pt idx="140">
                        <c:v>48616.141000000003</c:v>
                      </c:pt>
                      <c:pt idx="141">
                        <c:v>49391.550999999999</c:v>
                      </c:pt>
                      <c:pt idx="142">
                        <c:v>50235.616999999998</c:v>
                      </c:pt>
                      <c:pt idx="143">
                        <c:v>51062.811999999998</c:v>
                      </c:pt>
                      <c:pt idx="144">
                        <c:v>51912.086000000003</c:v>
                      </c:pt>
                      <c:pt idx="145">
                        <c:v>52773.046999999999</c:v>
                      </c:pt>
                      <c:pt idx="146">
                        <c:v>53787.495999999999</c:v>
                      </c:pt>
                      <c:pt idx="147">
                        <c:v>54766.281000000003</c:v>
                      </c:pt>
                      <c:pt idx="148">
                        <c:v>55753.148000000001</c:v>
                      </c:pt>
                      <c:pt idx="149">
                        <c:v>56804.421999999999</c:v>
                      </c:pt>
                      <c:pt idx="150">
                        <c:v>57991.370999999999</c:v>
                      </c:pt>
                      <c:pt idx="151">
                        <c:v>59151.027000000002</c:v>
                      </c:pt>
                      <c:pt idx="152">
                        <c:v>60282.972999999998</c:v>
                      </c:pt>
                      <c:pt idx="153">
                        <c:v>61476.097999999998</c:v>
                      </c:pt>
                      <c:pt idx="154">
                        <c:v>62695.035000000003</c:v>
                      </c:pt>
                      <c:pt idx="155">
                        <c:v>63943.237999999998</c:v>
                      </c:pt>
                      <c:pt idx="156">
                        <c:v>65261.351999999999</c:v>
                      </c:pt>
                      <c:pt idx="157">
                        <c:v>66737.710999999996</c:v>
                      </c:pt>
                      <c:pt idx="158">
                        <c:v>68378.179999999993</c:v>
                      </c:pt>
                      <c:pt idx="159">
                        <c:v>70096.179999999993</c:v>
                      </c:pt>
                      <c:pt idx="160">
                        <c:v>71912.125</c:v>
                      </c:pt>
                      <c:pt idx="161">
                        <c:v>73808.070000000007</c:v>
                      </c:pt>
                      <c:pt idx="162">
                        <c:v>75954.383000000002</c:v>
                      </c:pt>
                      <c:pt idx="163">
                        <c:v>78236</c:v>
                      </c:pt>
                      <c:pt idx="164">
                        <c:v>80547.952999999994</c:v>
                      </c:pt>
                      <c:pt idx="165">
                        <c:v>83001.812000000005</c:v>
                      </c:pt>
                      <c:pt idx="166">
                        <c:v>85588.827999999994</c:v>
                      </c:pt>
                      <c:pt idx="167">
                        <c:v>88208.101999999999</c:v>
                      </c:pt>
                      <c:pt idx="168">
                        <c:v>90965.335999999996</c:v>
                      </c:pt>
                      <c:pt idx="169">
                        <c:v>93726.077999999994</c:v>
                      </c:pt>
                      <c:pt idx="170">
                        <c:v>96279.835999999996</c:v>
                      </c:pt>
                      <c:pt idx="171">
                        <c:v>99074.827999999994</c:v>
                      </c:pt>
                    </c:numCache>
                  </c:numRef>
                </c:val>
                <c:extLst>
                  <c:ext xmlns:c15="http://schemas.microsoft.com/office/drawing/2012/chart" uri="{02D57815-91ED-43cb-92C2-25804820EDAC}">
                    <c15:filteredSeriesTitle>
                      <c15:tx>
                        <c:strRef>
                          <c:extLst>
                            <c:ext uri="{02D57815-91ED-43cb-92C2-25804820EDAC}">
                              <c15:formulaRef>
                                <c15:sqref>Sheet1!$AA$1</c15:sqref>
                              </c15:formulaRef>
                            </c:ext>
                          </c:extLst>
                          <c:strCache>
                            <c:ptCount val="1"/>
                            <c:pt idx="0">
                              <c:v>cumulative_co2_including_luc</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19-B739-4C9A-805F-8604B564D8BA}"/>
                  </c:ext>
                </c:extLst>
              </c15:ser>
            </c15:filteredBarSeries>
            <c15:filteredBarSeries>
              <c15:ser>
                <c:idx val="26"/>
                <c:order val="26"/>
                <c:spPr>
                  <a:solidFill>
                    <a:schemeClr val="dk1">
                      <a:tint val="60000"/>
                    </a:schemeClr>
                  </a:solidFill>
                  <a:ln>
                    <a:noFill/>
                  </a:ln>
                  <a:effectLst/>
                </c:spPr>
                <c:invertIfNegative val="0"/>
                <c:val>
                  <c:numRef>
                    <c:extLst>
                      <c:ext xmlns:c15="http://schemas.microsoft.com/office/drawing/2012/chart" uri="{02D57815-91ED-43cb-92C2-25804820EDAC}">
                        <c15:formulaRef>
                          <c15:sqref>Sheet1!$AB$2:$AB$173</c15:sqref>
                        </c15:formulaRef>
                      </c:ext>
                    </c:extLst>
                    <c:numCache>
                      <c:formatCode>General</c:formatCode>
                      <c:ptCount val="172"/>
                      <c:pt idx="8">
                        <c:v>0.39400000000000002</c:v>
                      </c:pt>
                      <c:pt idx="9">
                        <c:v>1.0309999999999999</c:v>
                      </c:pt>
                      <c:pt idx="10">
                        <c:v>1.6739999999999999</c:v>
                      </c:pt>
                      <c:pt idx="11">
                        <c:v>2.1709999999999998</c:v>
                      </c:pt>
                      <c:pt idx="12">
                        <c:v>2.722</c:v>
                      </c:pt>
                      <c:pt idx="13">
                        <c:v>3.3319999999999999</c:v>
                      </c:pt>
                      <c:pt idx="14">
                        <c:v>3.9079999999999999</c:v>
                      </c:pt>
                      <c:pt idx="15">
                        <c:v>4.4749999999999996</c:v>
                      </c:pt>
                      <c:pt idx="16">
                        <c:v>5.1150000000000002</c:v>
                      </c:pt>
                      <c:pt idx="28">
                        <c:v>6.8819999999999997</c:v>
                      </c:pt>
                      <c:pt idx="29">
                        <c:v>8.4930000000000003</c:v>
                      </c:pt>
                      <c:pt idx="30">
                        <c:v>10.27</c:v>
                      </c:pt>
                      <c:pt idx="31">
                        <c:v>12.01</c:v>
                      </c:pt>
                      <c:pt idx="32">
                        <c:v>13.978999999999999</c:v>
                      </c:pt>
                      <c:pt idx="33">
                        <c:v>16.27</c:v>
                      </c:pt>
                      <c:pt idx="34">
                        <c:v>18.702999999999999</c:v>
                      </c:pt>
                      <c:pt idx="35">
                        <c:v>20.957000000000001</c:v>
                      </c:pt>
                      <c:pt idx="36">
                        <c:v>23.373999999999999</c:v>
                      </c:pt>
                      <c:pt idx="37">
                        <c:v>26.096</c:v>
                      </c:pt>
                      <c:pt idx="38">
                        <c:v>29.07</c:v>
                      </c:pt>
                      <c:pt idx="39">
                        <c:v>32.457999999999998</c:v>
                      </c:pt>
                      <c:pt idx="40">
                        <c:v>36.234000000000002</c:v>
                      </c:pt>
                      <c:pt idx="41">
                        <c:v>40.287999999999997</c:v>
                      </c:pt>
                      <c:pt idx="42">
                        <c:v>44.704000000000001</c:v>
                      </c:pt>
                      <c:pt idx="43">
                        <c:v>49.164000000000001</c:v>
                      </c:pt>
                      <c:pt idx="44">
                        <c:v>54.073</c:v>
                      </c:pt>
                      <c:pt idx="45">
                        <c:v>60.234999999999999</c:v>
                      </c:pt>
                      <c:pt idx="46">
                        <c:v>66.938000000000002</c:v>
                      </c:pt>
                      <c:pt idx="47">
                        <c:v>74.019000000000005</c:v>
                      </c:pt>
                      <c:pt idx="48">
                        <c:v>82.042000000000002</c:v>
                      </c:pt>
                      <c:pt idx="49">
                        <c:v>90.912999999999997</c:v>
                      </c:pt>
                      <c:pt idx="50">
                        <c:v>101.56699999999999</c:v>
                      </c:pt>
                      <c:pt idx="51">
                        <c:v>113.12</c:v>
                      </c:pt>
                      <c:pt idx="52">
                        <c:v>126.04600000000001</c:v>
                      </c:pt>
                      <c:pt idx="53">
                        <c:v>138.99700000000001</c:v>
                      </c:pt>
                      <c:pt idx="54">
                        <c:v>153.30500000000001</c:v>
                      </c:pt>
                      <c:pt idx="55">
                        <c:v>167.964</c:v>
                      </c:pt>
                      <c:pt idx="56">
                        <c:v>185</c:v>
                      </c:pt>
                      <c:pt idx="57">
                        <c:v>204.41300000000001</c:v>
                      </c:pt>
                      <c:pt idx="58">
                        <c:v>226.65</c:v>
                      </c:pt>
                      <c:pt idx="59">
                        <c:v>247.31899999999999</c:v>
                      </c:pt>
                      <c:pt idx="60">
                        <c:v>268.29700000000003</c:v>
                      </c:pt>
                      <c:pt idx="61">
                        <c:v>290.44099999999997</c:v>
                      </c:pt>
                      <c:pt idx="62">
                        <c:v>316.05</c:v>
                      </c:pt>
                      <c:pt idx="63">
                        <c:v>344.274</c:v>
                      </c:pt>
                      <c:pt idx="64">
                        <c:v>372.94499999999999</c:v>
                      </c:pt>
                      <c:pt idx="65">
                        <c:v>402.73099999999999</c:v>
                      </c:pt>
                      <c:pt idx="66">
                        <c:v>432.77499999999998</c:v>
                      </c:pt>
                      <c:pt idx="67">
                        <c:v>464.49</c:v>
                      </c:pt>
                      <c:pt idx="68">
                        <c:v>500.57799999999997</c:v>
                      </c:pt>
                      <c:pt idx="69">
                        <c:v>539.98</c:v>
                      </c:pt>
                      <c:pt idx="70">
                        <c:v>571.25800000000004</c:v>
                      </c:pt>
                      <c:pt idx="71">
                        <c:v>604.87199999999996</c:v>
                      </c:pt>
                      <c:pt idx="72">
                        <c:v>637.976</c:v>
                      </c:pt>
                      <c:pt idx="73">
                        <c:v>672.20699999999999</c:v>
                      </c:pt>
                      <c:pt idx="74">
                        <c:v>709.08699999999999</c:v>
                      </c:pt>
                      <c:pt idx="75">
                        <c:v>745.48599999999999</c:v>
                      </c:pt>
                      <c:pt idx="76">
                        <c:v>782.05399999999997</c:v>
                      </c:pt>
                      <c:pt idx="77">
                        <c:v>820.50800000000004</c:v>
                      </c:pt>
                      <c:pt idx="78">
                        <c:v>859.76499999999999</c:v>
                      </c:pt>
                      <c:pt idx="79">
                        <c:v>900.54600000000005</c:v>
                      </c:pt>
                      <c:pt idx="80">
                        <c:v>941.99800000000005</c:v>
                      </c:pt>
                      <c:pt idx="81">
                        <c:v>979.81200000000001</c:v>
                      </c:pt>
                      <c:pt idx="82">
                        <c:v>1014.905</c:v>
                      </c:pt>
                      <c:pt idx="83">
                        <c:v>1049.365</c:v>
                      </c:pt>
                      <c:pt idx="84">
                        <c:v>1087.7760000000001</c:v>
                      </c:pt>
                      <c:pt idx="85">
                        <c:v>1127.8579999999999</c:v>
                      </c:pt>
                      <c:pt idx="86">
                        <c:v>1167.2339999999999</c:v>
                      </c:pt>
                      <c:pt idx="87">
                        <c:v>1210.8330000000001</c:v>
                      </c:pt>
                      <c:pt idx="88">
                        <c:v>1260.191</c:v>
                      </c:pt>
                      <c:pt idx="89">
                        <c:v>1308.55</c:v>
                      </c:pt>
                      <c:pt idx="90">
                        <c:v>1359.7280000000001</c:v>
                      </c:pt>
                      <c:pt idx="91">
                        <c:v>1411.038</c:v>
                      </c:pt>
                      <c:pt idx="92">
                        <c:v>1462.2909999999999</c:v>
                      </c:pt>
                      <c:pt idx="93">
                        <c:v>1506.7190000000001</c:v>
                      </c:pt>
                      <c:pt idx="94">
                        <c:v>1552.2180000000001</c:v>
                      </c:pt>
                      <c:pt idx="95">
                        <c:v>1603.011</c:v>
                      </c:pt>
                      <c:pt idx="96">
                        <c:v>1653.3330000000001</c:v>
                      </c:pt>
                      <c:pt idx="97">
                        <c:v>1705.001</c:v>
                      </c:pt>
                      <c:pt idx="98">
                        <c:v>1756.6289999999999</c:v>
                      </c:pt>
                      <c:pt idx="99">
                        <c:v>1810.952</c:v>
                      </c:pt>
                      <c:pt idx="100">
                        <c:v>1863.5119999999999</c:v>
                      </c:pt>
                      <c:pt idx="101">
                        <c:v>1918.0250000000001</c:v>
                      </c:pt>
                      <c:pt idx="102">
                        <c:v>1976.0550000000001</c:v>
                      </c:pt>
                      <c:pt idx="103">
                        <c:v>2035.1220000000001</c:v>
                      </c:pt>
                      <c:pt idx="104">
                        <c:v>2095.7139999999999</c:v>
                      </c:pt>
                      <c:pt idx="105">
                        <c:v>2159.4259999999999</c:v>
                      </c:pt>
                      <c:pt idx="106">
                        <c:v>2224.5819999999999</c:v>
                      </c:pt>
                      <c:pt idx="107">
                        <c:v>2297.42</c:v>
                      </c:pt>
                      <c:pt idx="108">
                        <c:v>2373.239</c:v>
                      </c:pt>
                      <c:pt idx="109">
                        <c:v>2452.7620000000002</c:v>
                      </c:pt>
                      <c:pt idx="110">
                        <c:v>2540.6410000000001</c:v>
                      </c:pt>
                      <c:pt idx="111">
                        <c:v>2635.5259999999998</c:v>
                      </c:pt>
                      <c:pt idx="112">
                        <c:v>2738.7869999999998</c:v>
                      </c:pt>
                      <c:pt idx="113">
                        <c:v>2849.2069999999999</c:v>
                      </c:pt>
                      <c:pt idx="114">
                        <c:v>2955.1309999999999</c:v>
                      </c:pt>
                      <c:pt idx="115">
                        <c:v>3071.587</c:v>
                      </c:pt>
                      <c:pt idx="116">
                        <c:v>3188.5709999999999</c:v>
                      </c:pt>
                      <c:pt idx="117">
                        <c:v>3307.6669999999999</c:v>
                      </c:pt>
                      <c:pt idx="118">
                        <c:v>3431.4929999999999</c:v>
                      </c:pt>
                      <c:pt idx="119">
                        <c:v>3554.8609999999999</c:v>
                      </c:pt>
                      <c:pt idx="120">
                        <c:v>3678.413</c:v>
                      </c:pt>
                      <c:pt idx="121">
                        <c:v>3805.3789999999999</c:v>
                      </c:pt>
                      <c:pt idx="122">
                        <c:v>3939.7559999999999</c:v>
                      </c:pt>
                      <c:pt idx="123">
                        <c:v>4077.5650000000001</c:v>
                      </c:pt>
                      <c:pt idx="124">
                        <c:v>4223.2039999999997</c:v>
                      </c:pt>
                      <c:pt idx="125">
                        <c:v>4384.5420000000004</c:v>
                      </c:pt>
                      <c:pt idx="126">
                        <c:v>4553.4629999999997</c:v>
                      </c:pt>
                      <c:pt idx="127">
                        <c:v>4730.973</c:v>
                      </c:pt>
                      <c:pt idx="128">
                        <c:v>4905.6620000000003</c:v>
                      </c:pt>
                      <c:pt idx="129">
                        <c:v>5086.2839999999997</c:v>
                      </c:pt>
                      <c:pt idx="130">
                        <c:v>5283.6220000000003</c:v>
                      </c:pt>
                      <c:pt idx="131">
                        <c:v>5493.9269999999997</c:v>
                      </c:pt>
                      <c:pt idx="132">
                        <c:v>5707.05</c:v>
                      </c:pt>
                      <c:pt idx="133">
                        <c:v>5939.57</c:v>
                      </c:pt>
                      <c:pt idx="134">
                        <c:v>6171.0630000000001</c:v>
                      </c:pt>
                      <c:pt idx="135">
                        <c:v>6424.3519999999999</c:v>
                      </c:pt>
                      <c:pt idx="136">
                        <c:v>6697.5230000000001</c:v>
                      </c:pt>
                      <c:pt idx="137">
                        <c:v>6989.3789999999999</c:v>
                      </c:pt>
                      <c:pt idx="138">
                        <c:v>7306.5519999999997</c:v>
                      </c:pt>
                      <c:pt idx="139">
                        <c:v>7646.1779999999999</c:v>
                      </c:pt>
                      <c:pt idx="140">
                        <c:v>8012.692</c:v>
                      </c:pt>
                      <c:pt idx="141">
                        <c:v>8405.7350000000006</c:v>
                      </c:pt>
                      <c:pt idx="142">
                        <c:v>8817.15</c:v>
                      </c:pt>
                      <c:pt idx="143">
                        <c:v>9250.2710000000006</c:v>
                      </c:pt>
                      <c:pt idx="144">
                        <c:v>9705.9920000000002</c:v>
                      </c:pt>
                      <c:pt idx="145">
                        <c:v>10177.715</c:v>
                      </c:pt>
                      <c:pt idx="146">
                        <c:v>10682.215</c:v>
                      </c:pt>
                      <c:pt idx="147">
                        <c:v>11209.937</c:v>
                      </c:pt>
                      <c:pt idx="148">
                        <c:v>11734.063</c:v>
                      </c:pt>
                      <c:pt idx="149">
                        <c:v>12294.592000000001</c:v>
                      </c:pt>
                      <c:pt idx="150">
                        <c:v>12867.468000000001</c:v>
                      </c:pt>
                      <c:pt idx="151">
                        <c:v>13449.552</c:v>
                      </c:pt>
                      <c:pt idx="152">
                        <c:v>14048.148999999999</c:v>
                      </c:pt>
                      <c:pt idx="153">
                        <c:v>14674.040999999999</c:v>
                      </c:pt>
                      <c:pt idx="154">
                        <c:v>15344.009</c:v>
                      </c:pt>
                      <c:pt idx="155">
                        <c:v>16065.478999999999</c:v>
                      </c:pt>
                      <c:pt idx="156">
                        <c:v>16839.044999999998</c:v>
                      </c:pt>
                      <c:pt idx="157">
                        <c:v>17681.523000000001</c:v>
                      </c:pt>
                      <c:pt idx="158">
                        <c:v>18592.32</c:v>
                      </c:pt>
                      <c:pt idx="159">
                        <c:v>19576.268</c:v>
                      </c:pt>
                      <c:pt idx="160">
                        <c:v>20592.25</c:v>
                      </c:pt>
                      <c:pt idx="161">
                        <c:v>21682.057000000001</c:v>
                      </c:pt>
                      <c:pt idx="162">
                        <c:v>22926.664000000001</c:v>
                      </c:pt>
                      <c:pt idx="163">
                        <c:v>24246.66</c:v>
                      </c:pt>
                      <c:pt idx="164">
                        <c:v>25694.018</c:v>
                      </c:pt>
                      <c:pt idx="165">
                        <c:v>27181.478999999999</c:v>
                      </c:pt>
                      <c:pt idx="166">
                        <c:v>28711.469000000001</c:v>
                      </c:pt>
                      <c:pt idx="167">
                        <c:v>30272.456999999999</c:v>
                      </c:pt>
                      <c:pt idx="168">
                        <c:v>31950.057000000001</c:v>
                      </c:pt>
                      <c:pt idx="169">
                        <c:v>33627.711000000003</c:v>
                      </c:pt>
                      <c:pt idx="170">
                        <c:v>35215.769999999997</c:v>
                      </c:pt>
                      <c:pt idx="171">
                        <c:v>37018.082000000002</c:v>
                      </c:pt>
                    </c:numCache>
                  </c:numRef>
                </c:val>
                <c:extLst>
                  <c:ext xmlns:c15="http://schemas.microsoft.com/office/drawing/2012/chart" uri="{02D57815-91ED-43cb-92C2-25804820EDAC}">
                    <c15:filteredSeriesTitle>
                      <c15:tx>
                        <c:strRef>
                          <c:extLst>
                            <c:ext uri="{02D57815-91ED-43cb-92C2-25804820EDAC}">
                              <c15:formulaRef>
                                <c15:sqref>Sheet1!$AB$1</c15:sqref>
                              </c15:formulaRef>
                            </c:ext>
                          </c:extLst>
                          <c:strCache>
                            <c:ptCount val="1"/>
                            <c:pt idx="0">
                              <c:v>cumulative_coal_co2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1A-B739-4C9A-805F-8604B564D8BA}"/>
                  </c:ext>
                </c:extLst>
              </c15:ser>
            </c15:filteredBarSeries>
            <c15:filteredBarSeries>
              <c15:ser>
                <c:idx val="27"/>
                <c:order val="27"/>
                <c:spPr>
                  <a:solidFill>
                    <a:schemeClr val="dk1">
                      <a:tint val="80000"/>
                    </a:schemeClr>
                  </a:solidFill>
                  <a:ln>
                    <a:noFill/>
                  </a:ln>
                  <a:effectLst/>
                </c:spPr>
                <c:invertIfNegative val="0"/>
                <c:val>
                  <c:numRef>
                    <c:extLst>
                      <c:ext xmlns:c15="http://schemas.microsoft.com/office/drawing/2012/chart" uri="{02D57815-91ED-43cb-92C2-25804820EDAC}">
                        <c15:formulaRef>
                          <c15:sqref>Sheet1!$AC$2:$AC$173</c15:sqref>
                        </c15:formulaRef>
                      </c:ext>
                    </c:extLst>
                    <c:numCache>
                      <c:formatCode>General</c:formatCode>
                      <c:ptCount val="172"/>
                      <c:pt idx="8">
                        <c:v>0</c:v>
                      </c:pt>
                      <c:pt idx="9">
                        <c:v>0</c:v>
                      </c:pt>
                      <c:pt idx="10">
                        <c:v>0</c:v>
                      </c:pt>
                      <c:pt idx="11">
                        <c:v>0</c:v>
                      </c:pt>
                      <c:pt idx="12">
                        <c:v>0</c:v>
                      </c:pt>
                      <c:pt idx="13">
                        <c:v>0</c:v>
                      </c:pt>
                      <c:pt idx="14">
                        <c:v>0</c:v>
                      </c:pt>
                      <c:pt idx="15">
                        <c:v>0</c:v>
                      </c:pt>
                      <c:pt idx="16">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4.3999999999999997E-2</c:v>
                      </c:pt>
                      <c:pt idx="113">
                        <c:v>0.18</c:v>
                      </c:pt>
                      <c:pt idx="114">
                        <c:v>0.65600000000000003</c:v>
                      </c:pt>
                      <c:pt idx="115">
                        <c:v>1.407</c:v>
                      </c:pt>
                      <c:pt idx="116">
                        <c:v>2.2389999999999999</c:v>
                      </c:pt>
                      <c:pt idx="117">
                        <c:v>3.6930000000000001</c:v>
                      </c:pt>
                      <c:pt idx="118">
                        <c:v>5.0640000000000001</c:v>
                      </c:pt>
                      <c:pt idx="119">
                        <c:v>6.3239999999999998</c:v>
                      </c:pt>
                      <c:pt idx="120">
                        <c:v>7.7460000000000004</c:v>
                      </c:pt>
                      <c:pt idx="121">
                        <c:v>9.1639999999999997</c:v>
                      </c:pt>
                      <c:pt idx="122">
                        <c:v>10.375999999999999</c:v>
                      </c:pt>
                      <c:pt idx="123">
                        <c:v>11.824</c:v>
                      </c:pt>
                      <c:pt idx="124">
                        <c:v>13.55</c:v>
                      </c:pt>
                      <c:pt idx="125">
                        <c:v>15.561</c:v>
                      </c:pt>
                      <c:pt idx="126">
                        <c:v>17.378</c:v>
                      </c:pt>
                      <c:pt idx="127">
                        <c:v>19.471</c:v>
                      </c:pt>
                      <c:pt idx="128">
                        <c:v>21.452999999999999</c:v>
                      </c:pt>
                      <c:pt idx="129">
                        <c:v>23.67</c:v>
                      </c:pt>
                      <c:pt idx="130">
                        <c:v>24.835000000000001</c:v>
                      </c:pt>
                      <c:pt idx="131">
                        <c:v>28.010999999999999</c:v>
                      </c:pt>
                      <c:pt idx="132">
                        <c:v>31.826000000000001</c:v>
                      </c:pt>
                      <c:pt idx="133">
                        <c:v>36.142000000000003</c:v>
                      </c:pt>
                      <c:pt idx="134">
                        <c:v>41.341000000000001</c:v>
                      </c:pt>
                      <c:pt idx="135">
                        <c:v>47.295000000000002</c:v>
                      </c:pt>
                      <c:pt idx="136">
                        <c:v>52.26</c:v>
                      </c:pt>
                      <c:pt idx="137">
                        <c:v>58.887999999999998</c:v>
                      </c:pt>
                      <c:pt idx="138">
                        <c:v>66.358999999999995</c:v>
                      </c:pt>
                      <c:pt idx="139">
                        <c:v>77.361999999999995</c:v>
                      </c:pt>
                      <c:pt idx="140">
                        <c:v>87.231999999999999</c:v>
                      </c:pt>
                      <c:pt idx="141">
                        <c:v>95.066000000000003</c:v>
                      </c:pt>
                      <c:pt idx="142">
                        <c:v>98.631</c:v>
                      </c:pt>
                      <c:pt idx="143">
                        <c:v>102.33199999999999</c:v>
                      </c:pt>
                      <c:pt idx="144">
                        <c:v>106.38800000000001</c:v>
                      </c:pt>
                      <c:pt idx="145">
                        <c:v>109.678</c:v>
                      </c:pt>
                      <c:pt idx="146">
                        <c:v>113.393</c:v>
                      </c:pt>
                      <c:pt idx="147">
                        <c:v>116.962</c:v>
                      </c:pt>
                      <c:pt idx="148">
                        <c:v>120.274</c:v>
                      </c:pt>
                      <c:pt idx="149">
                        <c:v>123.279</c:v>
                      </c:pt>
                      <c:pt idx="150">
                        <c:v>126.389</c:v>
                      </c:pt>
                      <c:pt idx="151">
                        <c:v>129.614</c:v>
                      </c:pt>
                      <c:pt idx="152">
                        <c:v>132.358</c:v>
                      </c:pt>
                      <c:pt idx="153">
                        <c:v>134.38800000000001</c:v>
                      </c:pt>
                      <c:pt idx="154">
                        <c:v>136.29</c:v>
                      </c:pt>
                      <c:pt idx="155">
                        <c:v>137.97499999999999</c:v>
                      </c:pt>
                      <c:pt idx="156">
                        <c:v>139.81399999999999</c:v>
                      </c:pt>
                      <c:pt idx="157">
                        <c:v>142.233</c:v>
                      </c:pt>
                      <c:pt idx="158">
                        <c:v>144.34700000000001</c:v>
                      </c:pt>
                      <c:pt idx="159">
                        <c:v>146.25200000000001</c:v>
                      </c:pt>
                      <c:pt idx="160">
                        <c:v>148.11699999999999</c:v>
                      </c:pt>
                      <c:pt idx="161">
                        <c:v>150.19399999999999</c:v>
                      </c:pt>
                      <c:pt idx="162">
                        <c:v>153.78700000000001</c:v>
                      </c:pt>
                      <c:pt idx="163">
                        <c:v>157.05199999999999</c:v>
                      </c:pt>
                      <c:pt idx="164">
                        <c:v>160.58199999999999</c:v>
                      </c:pt>
                      <c:pt idx="165">
                        <c:v>164.71899999999999</c:v>
                      </c:pt>
                      <c:pt idx="166">
                        <c:v>168.476</c:v>
                      </c:pt>
                      <c:pt idx="167">
                        <c:v>171.29900000000001</c:v>
                      </c:pt>
                      <c:pt idx="168">
                        <c:v>173.78800000000001</c:v>
                      </c:pt>
                      <c:pt idx="169">
                        <c:v>176.24199999999999</c:v>
                      </c:pt>
                      <c:pt idx="170">
                        <c:v>179.048</c:v>
                      </c:pt>
                      <c:pt idx="171">
                        <c:v>181.82</c:v>
                      </c:pt>
                    </c:numCache>
                  </c:numRef>
                </c:val>
                <c:extLst>
                  <c:ext xmlns:c15="http://schemas.microsoft.com/office/drawing/2012/chart" uri="{02D57815-91ED-43cb-92C2-25804820EDAC}">
                    <c15:filteredSeriesTitle>
                      <c15:tx>
                        <c:strRef>
                          <c:extLst>
                            <c:ext uri="{02D57815-91ED-43cb-92C2-25804820EDAC}">
                              <c15:formulaRef>
                                <c15:sqref>Sheet1!$AC$1</c15:sqref>
                              </c15:formulaRef>
                            </c:ext>
                          </c:extLst>
                          <c:strCache>
                            <c:ptCount val="1"/>
                            <c:pt idx="0">
                              <c:v>cumulative_flaring_co2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1B-B739-4C9A-805F-8604B564D8BA}"/>
                  </c:ext>
                </c:extLst>
              </c15:ser>
            </c15:filteredBarSeries>
            <c15:filteredBarSeries>
              <c15:ser>
                <c:idx val="28"/>
                <c:order val="28"/>
                <c:spPr>
                  <a:solidFill>
                    <a:schemeClr val="dk1">
                      <a:tint val="88500"/>
                    </a:schemeClr>
                  </a:solidFill>
                  <a:ln>
                    <a:noFill/>
                  </a:ln>
                  <a:effectLst/>
                </c:spPr>
                <c:invertIfNegative val="0"/>
                <c:val>
                  <c:numRef>
                    <c:extLst>
                      <c:ext xmlns:c15="http://schemas.microsoft.com/office/drawing/2012/chart" uri="{02D57815-91ED-43cb-92C2-25804820EDAC}">
                        <c15:formulaRef>
                          <c15:sqref>Sheet1!$AD$2:$AD$173</c15:sqref>
                        </c15:formulaRef>
                      </c:ext>
                    </c:extLst>
                    <c:numCache>
                      <c:formatCode>General</c:formatCode>
                      <c:ptCount val="172"/>
                      <c:pt idx="8">
                        <c:v>0</c:v>
                      </c:pt>
                      <c:pt idx="9">
                        <c:v>0</c:v>
                      </c:pt>
                      <c:pt idx="10">
                        <c:v>0</c:v>
                      </c:pt>
                      <c:pt idx="11">
                        <c:v>0</c:v>
                      </c:pt>
                      <c:pt idx="12">
                        <c:v>0</c:v>
                      </c:pt>
                      <c:pt idx="13">
                        <c:v>0</c:v>
                      </c:pt>
                      <c:pt idx="14">
                        <c:v>0</c:v>
                      </c:pt>
                      <c:pt idx="15">
                        <c:v>0</c:v>
                      </c:pt>
                      <c:pt idx="16">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4.0000000000000001E-3</c:v>
                      </c:pt>
                      <c:pt idx="112">
                        <c:v>1.4999999999999999E-2</c:v>
                      </c:pt>
                      <c:pt idx="113">
                        <c:v>2.5999999999999999E-2</c:v>
                      </c:pt>
                      <c:pt idx="114">
                        <c:v>4.8000000000000001E-2</c:v>
                      </c:pt>
                      <c:pt idx="115">
                        <c:v>0.33</c:v>
                      </c:pt>
                      <c:pt idx="116">
                        <c:v>0.64100000000000001</c:v>
                      </c:pt>
                      <c:pt idx="117">
                        <c:v>1.129</c:v>
                      </c:pt>
                      <c:pt idx="118">
                        <c:v>1.88</c:v>
                      </c:pt>
                      <c:pt idx="119">
                        <c:v>2.8759999999999999</c:v>
                      </c:pt>
                      <c:pt idx="120">
                        <c:v>3.8</c:v>
                      </c:pt>
                      <c:pt idx="121">
                        <c:v>4.8840000000000003</c:v>
                      </c:pt>
                      <c:pt idx="122">
                        <c:v>6.09</c:v>
                      </c:pt>
                      <c:pt idx="123">
                        <c:v>7.258</c:v>
                      </c:pt>
                      <c:pt idx="124">
                        <c:v>8.6180000000000003</c:v>
                      </c:pt>
                      <c:pt idx="125">
                        <c:v>10.351000000000001</c:v>
                      </c:pt>
                      <c:pt idx="126">
                        <c:v>12.645</c:v>
                      </c:pt>
                      <c:pt idx="127">
                        <c:v>15.125</c:v>
                      </c:pt>
                      <c:pt idx="128">
                        <c:v>17.866</c:v>
                      </c:pt>
                      <c:pt idx="129">
                        <c:v>20.896000000000001</c:v>
                      </c:pt>
                      <c:pt idx="130">
                        <c:v>23.384</c:v>
                      </c:pt>
                      <c:pt idx="131">
                        <c:v>26.266999999999999</c:v>
                      </c:pt>
                      <c:pt idx="132">
                        <c:v>30.626999999999999</c:v>
                      </c:pt>
                      <c:pt idx="133">
                        <c:v>35.871000000000002</c:v>
                      </c:pt>
                      <c:pt idx="134">
                        <c:v>42.040999999999997</c:v>
                      </c:pt>
                      <c:pt idx="135">
                        <c:v>49.24</c:v>
                      </c:pt>
                      <c:pt idx="136">
                        <c:v>59.551000000000002</c:v>
                      </c:pt>
                      <c:pt idx="137">
                        <c:v>72.326999999999998</c:v>
                      </c:pt>
                      <c:pt idx="138">
                        <c:v>87.533000000000001</c:v>
                      </c:pt>
                      <c:pt idx="139">
                        <c:v>106.051</c:v>
                      </c:pt>
                      <c:pt idx="140">
                        <c:v>127.148</c:v>
                      </c:pt>
                      <c:pt idx="141">
                        <c:v>150.71100000000001</c:v>
                      </c:pt>
                      <c:pt idx="142">
                        <c:v>177.96700000000001</c:v>
                      </c:pt>
                      <c:pt idx="143">
                        <c:v>204.964</c:v>
                      </c:pt>
                      <c:pt idx="144">
                        <c:v>233.96100000000001</c:v>
                      </c:pt>
                      <c:pt idx="145">
                        <c:v>273.01100000000002</c:v>
                      </c:pt>
                      <c:pt idx="146">
                        <c:v>312.75799999999998</c:v>
                      </c:pt>
                      <c:pt idx="147">
                        <c:v>358.78199999999998</c:v>
                      </c:pt>
                      <c:pt idx="148">
                        <c:v>406.37700000000001</c:v>
                      </c:pt>
                      <c:pt idx="149">
                        <c:v>448.69299999999998</c:v>
                      </c:pt>
                      <c:pt idx="150">
                        <c:v>492.565</c:v>
                      </c:pt>
                      <c:pt idx="151">
                        <c:v>536.13400000000001</c:v>
                      </c:pt>
                      <c:pt idx="152">
                        <c:v>583.26800000000003</c:v>
                      </c:pt>
                      <c:pt idx="153">
                        <c:v>633.25599999999997</c:v>
                      </c:pt>
                      <c:pt idx="154">
                        <c:v>682.84100000000001</c:v>
                      </c:pt>
                      <c:pt idx="155">
                        <c:v>733.279</c:v>
                      </c:pt>
                      <c:pt idx="156">
                        <c:v>782.721</c:v>
                      </c:pt>
                      <c:pt idx="157">
                        <c:v>835.41700000000003</c:v>
                      </c:pt>
                      <c:pt idx="158">
                        <c:v>898.46400000000006</c:v>
                      </c:pt>
                      <c:pt idx="159">
                        <c:v>1011.148</c:v>
                      </c:pt>
                      <c:pt idx="160">
                        <c:v>1145.393</c:v>
                      </c:pt>
                      <c:pt idx="161">
                        <c:v>1281.7570000000001</c:v>
                      </c:pt>
                      <c:pt idx="162">
                        <c:v>1407.3620000000001</c:v>
                      </c:pt>
                      <c:pt idx="163">
                        <c:v>1518.0509999999999</c:v>
                      </c:pt>
                      <c:pt idx="164">
                        <c:v>1627.518</c:v>
                      </c:pt>
                      <c:pt idx="165">
                        <c:v>1734.3889999999999</c:v>
                      </c:pt>
                      <c:pt idx="166">
                        <c:v>1848.011</c:v>
                      </c:pt>
                      <c:pt idx="167">
                        <c:v>1966.933</c:v>
                      </c:pt>
                      <c:pt idx="168">
                        <c:v>2093.1350000000002</c:v>
                      </c:pt>
                      <c:pt idx="169">
                        <c:v>2221.8110000000001</c:v>
                      </c:pt>
                      <c:pt idx="170">
                        <c:v>2349.4459999999999</c:v>
                      </c:pt>
                      <c:pt idx="171">
                        <c:v>2482.8969999999999</c:v>
                      </c:pt>
                    </c:numCache>
                  </c:numRef>
                </c:val>
                <c:extLst>
                  <c:ext xmlns:c15="http://schemas.microsoft.com/office/drawing/2012/chart" uri="{02D57815-91ED-43cb-92C2-25804820EDAC}">
                    <c15:filteredSeriesTitle>
                      <c15:tx>
                        <c:strRef>
                          <c:extLst>
                            <c:ext uri="{02D57815-91ED-43cb-92C2-25804820EDAC}">
                              <c15:formulaRef>
                                <c15:sqref>Sheet1!$AD$1</c15:sqref>
                              </c15:formulaRef>
                            </c:ext>
                          </c:extLst>
                          <c:strCache>
                            <c:ptCount val="1"/>
                            <c:pt idx="0">
                              <c:v>cumulative_gas_co2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1C-B739-4C9A-805F-8604B564D8BA}"/>
                  </c:ext>
                </c:extLst>
              </c15:ser>
            </c15:filteredBarSeries>
            <c15:filteredBarSeries>
              <c15:ser>
                <c:idx val="29"/>
                <c:order val="29"/>
                <c:spPr>
                  <a:solidFill>
                    <a:schemeClr val="dk1">
                      <a:tint val="55000"/>
                    </a:schemeClr>
                  </a:solidFill>
                  <a:ln>
                    <a:noFill/>
                  </a:ln>
                  <a:effectLst/>
                </c:spPr>
                <c:invertIfNegative val="0"/>
                <c:val>
                  <c:numRef>
                    <c:extLst>
                      <c:ext xmlns:c15="http://schemas.microsoft.com/office/drawing/2012/chart" uri="{02D57815-91ED-43cb-92C2-25804820EDAC}">
                        <c15:formulaRef>
                          <c15:sqref>Sheet1!$AE$2:$AE$173</c15:sqref>
                        </c15:formulaRef>
                      </c:ext>
                    </c:extLst>
                    <c:numCache>
                      <c:formatCode>General</c:formatCode>
                      <c:ptCount val="172"/>
                      <c:pt idx="0">
                        <c:v>304.22199999999998</c:v>
                      </c:pt>
                      <c:pt idx="1">
                        <c:v>539.63400000000001</c:v>
                      </c:pt>
                      <c:pt idx="2">
                        <c:v>738.44299999999998</c:v>
                      </c:pt>
                      <c:pt idx="3">
                        <c:v>915.01099999999997</c:v>
                      </c:pt>
                      <c:pt idx="4">
                        <c:v>1075.75</c:v>
                      </c:pt>
                      <c:pt idx="5">
                        <c:v>1224.9480000000001</c:v>
                      </c:pt>
                      <c:pt idx="6">
                        <c:v>1367.954</c:v>
                      </c:pt>
                      <c:pt idx="7">
                        <c:v>1505.4639999999999</c:v>
                      </c:pt>
                      <c:pt idx="8">
                        <c:v>1636.9649999999999</c:v>
                      </c:pt>
                      <c:pt idx="9">
                        <c:v>1764.9849999999999</c:v>
                      </c:pt>
                      <c:pt idx="10">
                        <c:v>1890.99</c:v>
                      </c:pt>
                      <c:pt idx="11">
                        <c:v>2014.394</c:v>
                      </c:pt>
                      <c:pt idx="12">
                        <c:v>2134.9760000000001</c:v>
                      </c:pt>
                      <c:pt idx="13">
                        <c:v>2254.203</c:v>
                      </c:pt>
                      <c:pt idx="14">
                        <c:v>2372.2930000000001</c:v>
                      </c:pt>
                      <c:pt idx="15">
                        <c:v>2489.9450000000002</c:v>
                      </c:pt>
                      <c:pt idx="16">
                        <c:v>2608.6210000000001</c:v>
                      </c:pt>
                      <c:pt idx="17">
                        <c:v>2725.54</c:v>
                      </c:pt>
                      <c:pt idx="18">
                        <c:v>2841.029</c:v>
                      </c:pt>
                      <c:pt idx="19">
                        <c:v>2957.0680000000002</c:v>
                      </c:pt>
                      <c:pt idx="20">
                        <c:v>3072.9229999999998</c:v>
                      </c:pt>
                      <c:pt idx="21">
                        <c:v>3188.6329999999998</c:v>
                      </c:pt>
                      <c:pt idx="22">
                        <c:v>3306.4670000000001</c:v>
                      </c:pt>
                      <c:pt idx="23">
                        <c:v>3424.4839999999999</c:v>
                      </c:pt>
                      <c:pt idx="24">
                        <c:v>3540.8530000000001</c:v>
                      </c:pt>
                      <c:pt idx="25">
                        <c:v>3657.5509999999999</c:v>
                      </c:pt>
                      <c:pt idx="26">
                        <c:v>3774.9090000000001</c:v>
                      </c:pt>
                      <c:pt idx="27">
                        <c:v>3891.8270000000002</c:v>
                      </c:pt>
                      <c:pt idx="28">
                        <c:v>4008.0129999999999</c:v>
                      </c:pt>
                      <c:pt idx="29">
                        <c:v>4124.6019999999999</c:v>
                      </c:pt>
                      <c:pt idx="30">
                        <c:v>4244.3770000000004</c:v>
                      </c:pt>
                      <c:pt idx="31">
                        <c:v>4366.7550000000001</c:v>
                      </c:pt>
                      <c:pt idx="32">
                        <c:v>4493.0529999999999</c:v>
                      </c:pt>
                      <c:pt idx="33">
                        <c:v>4618.875</c:v>
                      </c:pt>
                      <c:pt idx="34">
                        <c:v>4745.9059999999999</c:v>
                      </c:pt>
                      <c:pt idx="35">
                        <c:v>4873.4129999999996</c:v>
                      </c:pt>
                      <c:pt idx="36">
                        <c:v>5001.2870000000003</c:v>
                      </c:pt>
                      <c:pt idx="37">
                        <c:v>5129.527</c:v>
                      </c:pt>
                      <c:pt idx="38">
                        <c:v>5258.2790000000005</c:v>
                      </c:pt>
                      <c:pt idx="39">
                        <c:v>5387.2889999999998</c:v>
                      </c:pt>
                      <c:pt idx="40">
                        <c:v>5513.9170000000004</c:v>
                      </c:pt>
                      <c:pt idx="41">
                        <c:v>5641.3140000000003</c:v>
                      </c:pt>
                      <c:pt idx="42">
                        <c:v>5766.2929999999997</c:v>
                      </c:pt>
                      <c:pt idx="43">
                        <c:v>5890.3559999999998</c:v>
                      </c:pt>
                      <c:pt idx="44">
                        <c:v>6013.76</c:v>
                      </c:pt>
                      <c:pt idx="45">
                        <c:v>6138.5190000000002</c:v>
                      </c:pt>
                      <c:pt idx="46">
                        <c:v>6263.3509999999997</c:v>
                      </c:pt>
                      <c:pt idx="47">
                        <c:v>6386.5720000000001</c:v>
                      </c:pt>
                      <c:pt idx="48">
                        <c:v>6509.6819999999998</c:v>
                      </c:pt>
                      <c:pt idx="49">
                        <c:v>6631.51</c:v>
                      </c:pt>
                      <c:pt idx="50">
                        <c:v>6748.2820000000002</c:v>
                      </c:pt>
                      <c:pt idx="51">
                        <c:v>6862.8180000000002</c:v>
                      </c:pt>
                      <c:pt idx="52">
                        <c:v>6976.9889999999996</c:v>
                      </c:pt>
                      <c:pt idx="53">
                        <c:v>7088.2280000000001</c:v>
                      </c:pt>
                      <c:pt idx="54">
                        <c:v>7198.6239999999998</c:v>
                      </c:pt>
                      <c:pt idx="55">
                        <c:v>7307.335</c:v>
                      </c:pt>
                      <c:pt idx="56">
                        <c:v>7415.2759999999998</c:v>
                      </c:pt>
                      <c:pt idx="57">
                        <c:v>7520.6890000000003</c:v>
                      </c:pt>
                      <c:pt idx="58">
                        <c:v>7625.4070000000002</c:v>
                      </c:pt>
                      <c:pt idx="59">
                        <c:v>7729.3180000000002</c:v>
                      </c:pt>
                      <c:pt idx="60">
                        <c:v>7835.3540000000003</c:v>
                      </c:pt>
                      <c:pt idx="61">
                        <c:v>7944.3950000000004</c:v>
                      </c:pt>
                      <c:pt idx="62">
                        <c:v>8053.2889999999998</c:v>
                      </c:pt>
                      <c:pt idx="63">
                        <c:v>8162.0360000000001</c:v>
                      </c:pt>
                      <c:pt idx="64">
                        <c:v>8270.527</c:v>
                      </c:pt>
                      <c:pt idx="65">
                        <c:v>8378.7260000000006</c:v>
                      </c:pt>
                      <c:pt idx="66">
                        <c:v>8487.5460000000003</c:v>
                      </c:pt>
                      <c:pt idx="67">
                        <c:v>8595.0120000000006</c:v>
                      </c:pt>
                      <c:pt idx="68">
                        <c:v>8701.9629999999997</c:v>
                      </c:pt>
                      <c:pt idx="69">
                        <c:v>8809.2810000000009</c:v>
                      </c:pt>
                      <c:pt idx="70">
                        <c:v>9079.9050000000007</c:v>
                      </c:pt>
                      <c:pt idx="71">
                        <c:v>9417.7260000000006</c:v>
                      </c:pt>
                      <c:pt idx="72">
                        <c:v>9794.6419999999998</c:v>
                      </c:pt>
                      <c:pt idx="73">
                        <c:v>10195.85</c:v>
                      </c:pt>
                      <c:pt idx="74">
                        <c:v>10614.607</c:v>
                      </c:pt>
                      <c:pt idx="75">
                        <c:v>11049.672</c:v>
                      </c:pt>
                      <c:pt idx="76">
                        <c:v>11493.674999999999</c:v>
                      </c:pt>
                      <c:pt idx="77">
                        <c:v>11947.901</c:v>
                      </c:pt>
                      <c:pt idx="78">
                        <c:v>12409.968000000001</c:v>
                      </c:pt>
                      <c:pt idx="79">
                        <c:v>12881.120999999999</c:v>
                      </c:pt>
                      <c:pt idx="80">
                        <c:v>13362.828</c:v>
                      </c:pt>
                      <c:pt idx="81">
                        <c:v>13848.857</c:v>
                      </c:pt>
                      <c:pt idx="82">
                        <c:v>14340.016</c:v>
                      </c:pt>
                      <c:pt idx="83">
                        <c:v>14835.755999999999</c:v>
                      </c:pt>
                      <c:pt idx="84">
                        <c:v>15334.536</c:v>
                      </c:pt>
                      <c:pt idx="85">
                        <c:v>15835.954</c:v>
                      </c:pt>
                      <c:pt idx="86">
                        <c:v>16343.162</c:v>
                      </c:pt>
                      <c:pt idx="87">
                        <c:v>16854.655999999999</c:v>
                      </c:pt>
                      <c:pt idx="88">
                        <c:v>17367.726999999999</c:v>
                      </c:pt>
                      <c:pt idx="89">
                        <c:v>17884.203000000001</c:v>
                      </c:pt>
                      <c:pt idx="90">
                        <c:v>18405.664000000001</c:v>
                      </c:pt>
                      <c:pt idx="91">
                        <c:v>18931.633000000002</c:v>
                      </c:pt>
                      <c:pt idx="92">
                        <c:v>19459.101999999999</c:v>
                      </c:pt>
                      <c:pt idx="93">
                        <c:v>19989.905999999999</c:v>
                      </c:pt>
                      <c:pt idx="94">
                        <c:v>20526.68</c:v>
                      </c:pt>
                      <c:pt idx="95">
                        <c:v>21062.138999999999</c:v>
                      </c:pt>
                      <c:pt idx="96">
                        <c:v>21600.416000000001</c:v>
                      </c:pt>
                      <c:pt idx="97">
                        <c:v>22142.506000000001</c:v>
                      </c:pt>
                      <c:pt idx="98">
                        <c:v>22685.398000000001</c:v>
                      </c:pt>
                      <c:pt idx="99">
                        <c:v>23227.344000000001</c:v>
                      </c:pt>
                      <c:pt idx="100">
                        <c:v>23898.221000000001</c:v>
                      </c:pt>
                      <c:pt idx="101">
                        <c:v>24614.752</c:v>
                      </c:pt>
                      <c:pt idx="102">
                        <c:v>25360.34</c:v>
                      </c:pt>
                      <c:pt idx="103">
                        <c:v>26121.133000000002</c:v>
                      </c:pt>
                      <c:pt idx="104">
                        <c:v>26899.401999999998</c:v>
                      </c:pt>
                      <c:pt idx="105">
                        <c:v>27684.815999999999</c:v>
                      </c:pt>
                      <c:pt idx="106">
                        <c:v>28481.006000000001</c:v>
                      </c:pt>
                      <c:pt idx="107">
                        <c:v>29282.359</c:v>
                      </c:pt>
                      <c:pt idx="108">
                        <c:v>30095.363000000001</c:v>
                      </c:pt>
                      <c:pt idx="109">
                        <c:v>30911.884999999998</c:v>
                      </c:pt>
                      <c:pt idx="110">
                        <c:v>31420.851999999999</c:v>
                      </c:pt>
                      <c:pt idx="111">
                        <c:v>32121.116999999998</c:v>
                      </c:pt>
                      <c:pt idx="112">
                        <c:v>32541.523000000001</c:v>
                      </c:pt>
                      <c:pt idx="113">
                        <c:v>32919.281000000003</c:v>
                      </c:pt>
                      <c:pt idx="114">
                        <c:v>33291.582000000002</c:v>
                      </c:pt>
                      <c:pt idx="115">
                        <c:v>33637.461000000003</c:v>
                      </c:pt>
                      <c:pt idx="116">
                        <c:v>34063.546999999999</c:v>
                      </c:pt>
                      <c:pt idx="117">
                        <c:v>34500.737999999998</c:v>
                      </c:pt>
                      <c:pt idx="118">
                        <c:v>34786.129000000001</c:v>
                      </c:pt>
                      <c:pt idx="119">
                        <c:v>35114.527000000002</c:v>
                      </c:pt>
                      <c:pt idx="120">
                        <c:v>35330.855000000003</c:v>
                      </c:pt>
                      <c:pt idx="121">
                        <c:v>35587.112999999998</c:v>
                      </c:pt>
                      <c:pt idx="122">
                        <c:v>35997.699000000001</c:v>
                      </c:pt>
                      <c:pt idx="123">
                        <c:v>36356.809000000001</c:v>
                      </c:pt>
                      <c:pt idx="124">
                        <c:v>36678.288999999997</c:v>
                      </c:pt>
                      <c:pt idx="125">
                        <c:v>36936.343999999997</c:v>
                      </c:pt>
                      <c:pt idx="126">
                        <c:v>37141.163999999997</c:v>
                      </c:pt>
                      <c:pt idx="127">
                        <c:v>37557.464999999997</c:v>
                      </c:pt>
                      <c:pt idx="128">
                        <c:v>37836.370999999999</c:v>
                      </c:pt>
                      <c:pt idx="129">
                        <c:v>38031.516000000003</c:v>
                      </c:pt>
                      <c:pt idx="130">
                        <c:v>38240.25</c:v>
                      </c:pt>
                      <c:pt idx="131">
                        <c:v>38479.254000000001</c:v>
                      </c:pt>
                      <c:pt idx="132">
                        <c:v>38639.555</c:v>
                      </c:pt>
                      <c:pt idx="133">
                        <c:v>38972.355000000003</c:v>
                      </c:pt>
                      <c:pt idx="134">
                        <c:v>39187.836000000003</c:v>
                      </c:pt>
                      <c:pt idx="135">
                        <c:v>39369.862999999998</c:v>
                      </c:pt>
                      <c:pt idx="136">
                        <c:v>39591.059000000001</c:v>
                      </c:pt>
                      <c:pt idx="137">
                        <c:v>39746.671999999999</c:v>
                      </c:pt>
                      <c:pt idx="138">
                        <c:v>40004.031000000003</c:v>
                      </c:pt>
                      <c:pt idx="139">
                        <c:v>40200.824000000001</c:v>
                      </c:pt>
                      <c:pt idx="140">
                        <c:v>40399.370999999999</c:v>
                      </c:pt>
                      <c:pt idx="141">
                        <c:v>40559.417999999998</c:v>
                      </c:pt>
                      <c:pt idx="142">
                        <c:v>40748.038999999997</c:v>
                      </c:pt>
                      <c:pt idx="143">
                        <c:v>40897.934000000001</c:v>
                      </c:pt>
                      <c:pt idx="144">
                        <c:v>41030.938000000002</c:v>
                      </c:pt>
                      <c:pt idx="145">
                        <c:v>41130.449000000001</c:v>
                      </c:pt>
                      <c:pt idx="146">
                        <c:v>41319.699000000001</c:v>
                      </c:pt>
                      <c:pt idx="147">
                        <c:v>41439.546999999999</c:v>
                      </c:pt>
                      <c:pt idx="148">
                        <c:v>41549.468999999997</c:v>
                      </c:pt>
                      <c:pt idx="149">
                        <c:v>41649.785000000003</c:v>
                      </c:pt>
                      <c:pt idx="150">
                        <c:v>41858.633000000002</c:v>
                      </c:pt>
                      <c:pt idx="151">
                        <c:v>42026.559000000001</c:v>
                      </c:pt>
                      <c:pt idx="152">
                        <c:v>42136.332000000002</c:v>
                      </c:pt>
                      <c:pt idx="153">
                        <c:v>42270.722999999998</c:v>
                      </c:pt>
                      <c:pt idx="154">
                        <c:v>42365.144999999997</c:v>
                      </c:pt>
                      <c:pt idx="155">
                        <c:v>42428.425999999999</c:v>
                      </c:pt>
                      <c:pt idx="156">
                        <c:v>42487.891000000003</c:v>
                      </c:pt>
                      <c:pt idx="157">
                        <c:v>42607.300999999999</c:v>
                      </c:pt>
                      <c:pt idx="158">
                        <c:v>42786.25</c:v>
                      </c:pt>
                      <c:pt idx="159">
                        <c:v>42892.836000000003</c:v>
                      </c:pt>
                      <c:pt idx="160">
                        <c:v>43032.288999999997</c:v>
                      </c:pt>
                      <c:pt idx="161">
                        <c:v>43149.754000000001</c:v>
                      </c:pt>
                      <c:pt idx="162">
                        <c:v>43333.468999999997</c:v>
                      </c:pt>
                      <c:pt idx="163">
                        <c:v>43577.675999999999</c:v>
                      </c:pt>
                      <c:pt idx="164">
                        <c:v>43702.288999999997</c:v>
                      </c:pt>
                      <c:pt idx="165">
                        <c:v>43885.375</c:v>
                      </c:pt>
                      <c:pt idx="166">
                        <c:v>44088.582000000002</c:v>
                      </c:pt>
                      <c:pt idx="167">
                        <c:v>44272.991999999998</c:v>
                      </c:pt>
                      <c:pt idx="168">
                        <c:v>44429.773000000001</c:v>
                      </c:pt>
                      <c:pt idx="169">
                        <c:v>44564.059000000001</c:v>
                      </c:pt>
                      <c:pt idx="170">
                        <c:v>44672.809000000001</c:v>
                      </c:pt>
                      <c:pt idx="171">
                        <c:v>44758.105000000003</c:v>
                      </c:pt>
                    </c:numCache>
                  </c:numRef>
                </c:val>
                <c:extLst>
                  <c:ext xmlns:c15="http://schemas.microsoft.com/office/drawing/2012/chart" uri="{02D57815-91ED-43cb-92C2-25804820EDAC}">
                    <c15:filteredSeriesTitle>
                      <c15:tx>
                        <c:strRef>
                          <c:extLst>
                            <c:ext uri="{02D57815-91ED-43cb-92C2-25804820EDAC}">
                              <c15:formulaRef>
                                <c15:sqref>Sheet1!$AE$1</c15:sqref>
                              </c15:formulaRef>
                            </c:ext>
                          </c:extLst>
                          <c:strCache>
                            <c:ptCount val="1"/>
                            <c:pt idx="0">
                              <c:v>cumulative_luc_co2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1D-B739-4C9A-805F-8604B564D8BA}"/>
                  </c:ext>
                </c:extLst>
              </c15:ser>
            </c15:filteredBarSeries>
            <c15:filteredBarSeries>
              <c15:ser>
                <c:idx val="30"/>
                <c:order val="30"/>
                <c:spPr>
                  <a:solidFill>
                    <a:schemeClr val="dk1">
                      <a:tint val="75000"/>
                    </a:schemeClr>
                  </a:solidFill>
                  <a:ln>
                    <a:noFill/>
                  </a:ln>
                  <a:effectLst/>
                </c:spPr>
                <c:invertIfNegative val="0"/>
                <c:val>
                  <c:numRef>
                    <c:extLst>
                      <c:ext xmlns:c15="http://schemas.microsoft.com/office/drawing/2012/chart" uri="{02D57815-91ED-43cb-92C2-25804820EDAC}">
                        <c15:formulaRef>
                          <c15:sqref>Sheet1!$AF$2:$AF$173</c15:sqref>
                        </c15:formulaRef>
                      </c:ext>
                    </c:extLst>
                    <c:numCache>
                      <c:formatCode>General</c:formatCode>
                      <c:ptCount val="172"/>
                      <c:pt idx="8">
                        <c:v>0</c:v>
                      </c:pt>
                      <c:pt idx="9">
                        <c:v>0</c:v>
                      </c:pt>
                      <c:pt idx="10">
                        <c:v>0</c:v>
                      </c:pt>
                      <c:pt idx="11">
                        <c:v>0</c:v>
                      </c:pt>
                      <c:pt idx="12">
                        <c:v>0</c:v>
                      </c:pt>
                      <c:pt idx="13">
                        <c:v>0</c:v>
                      </c:pt>
                      <c:pt idx="14">
                        <c:v>0</c:v>
                      </c:pt>
                      <c:pt idx="15">
                        <c:v>0</c:v>
                      </c:pt>
                      <c:pt idx="16">
                        <c:v>0</c:v>
                      </c:pt>
                      <c:pt idx="28">
                        <c:v>0</c:v>
                      </c:pt>
                      <c:pt idx="29">
                        <c:v>7.2999999999999995E-2</c:v>
                      </c:pt>
                      <c:pt idx="30">
                        <c:v>0.183</c:v>
                      </c:pt>
                      <c:pt idx="31">
                        <c:v>0.28199999999999997</c:v>
                      </c:pt>
                      <c:pt idx="32">
                        <c:v>0.50900000000000001</c:v>
                      </c:pt>
                      <c:pt idx="33">
                        <c:v>0.66</c:v>
                      </c:pt>
                      <c:pt idx="34">
                        <c:v>0.95599999999999996</c:v>
                      </c:pt>
                      <c:pt idx="35">
                        <c:v>1.1619999999999999</c:v>
                      </c:pt>
                      <c:pt idx="36">
                        <c:v>1.5169999999999999</c:v>
                      </c:pt>
                      <c:pt idx="37">
                        <c:v>1.861</c:v>
                      </c:pt>
                      <c:pt idx="38">
                        <c:v>2.2970000000000002</c:v>
                      </c:pt>
                      <c:pt idx="39">
                        <c:v>2.931</c:v>
                      </c:pt>
                      <c:pt idx="40">
                        <c:v>3.5859999999999999</c:v>
                      </c:pt>
                      <c:pt idx="41">
                        <c:v>4.3049999999999997</c:v>
                      </c:pt>
                      <c:pt idx="42">
                        <c:v>5.1360000000000001</c:v>
                      </c:pt>
                      <c:pt idx="43">
                        <c:v>6.22</c:v>
                      </c:pt>
                      <c:pt idx="44">
                        <c:v>6.9269999999999996</c:v>
                      </c:pt>
                      <c:pt idx="45">
                        <c:v>7.7990000000000004</c:v>
                      </c:pt>
                      <c:pt idx="46">
                        <c:v>8.7050000000000001</c:v>
                      </c:pt>
                      <c:pt idx="47">
                        <c:v>9.8770000000000007</c:v>
                      </c:pt>
                      <c:pt idx="48">
                        <c:v>10.98</c:v>
                      </c:pt>
                      <c:pt idx="49">
                        <c:v>12.163</c:v>
                      </c:pt>
                      <c:pt idx="50">
                        <c:v>13.438000000000001</c:v>
                      </c:pt>
                      <c:pt idx="51">
                        <c:v>15.065</c:v>
                      </c:pt>
                      <c:pt idx="52">
                        <c:v>16.655000000000001</c:v>
                      </c:pt>
                      <c:pt idx="53">
                        <c:v>18.504999999999999</c:v>
                      </c:pt>
                      <c:pt idx="54">
                        <c:v>20.757999999999999</c:v>
                      </c:pt>
                      <c:pt idx="55">
                        <c:v>23.03</c:v>
                      </c:pt>
                      <c:pt idx="56">
                        <c:v>25.544</c:v>
                      </c:pt>
                      <c:pt idx="57">
                        <c:v>27.902999999999999</c:v>
                      </c:pt>
                      <c:pt idx="58">
                        <c:v>30.574000000000002</c:v>
                      </c:pt>
                      <c:pt idx="59">
                        <c:v>34.048000000000002</c:v>
                      </c:pt>
                      <c:pt idx="60">
                        <c:v>36.558</c:v>
                      </c:pt>
                      <c:pt idx="61">
                        <c:v>39.195999999999998</c:v>
                      </c:pt>
                      <c:pt idx="62">
                        <c:v>42.109000000000002</c:v>
                      </c:pt>
                      <c:pt idx="63">
                        <c:v>45.350999999999999</c:v>
                      </c:pt>
                      <c:pt idx="64">
                        <c:v>48.378</c:v>
                      </c:pt>
                      <c:pt idx="65">
                        <c:v>51.734000000000002</c:v>
                      </c:pt>
                      <c:pt idx="66">
                        <c:v>55.207000000000001</c:v>
                      </c:pt>
                      <c:pt idx="67">
                        <c:v>58.512</c:v>
                      </c:pt>
                      <c:pt idx="68">
                        <c:v>61.783999999999999</c:v>
                      </c:pt>
                      <c:pt idx="69">
                        <c:v>65.355999999999995</c:v>
                      </c:pt>
                      <c:pt idx="70">
                        <c:v>68.947000000000003</c:v>
                      </c:pt>
                      <c:pt idx="71">
                        <c:v>72.837999999999994</c:v>
                      </c:pt>
                      <c:pt idx="72">
                        <c:v>76.637</c:v>
                      </c:pt>
                      <c:pt idx="73">
                        <c:v>80.378</c:v>
                      </c:pt>
                      <c:pt idx="74">
                        <c:v>84.126999999999995</c:v>
                      </c:pt>
                      <c:pt idx="75">
                        <c:v>87.813000000000002</c:v>
                      </c:pt>
                      <c:pt idx="76">
                        <c:v>91.186999999999998</c:v>
                      </c:pt>
                      <c:pt idx="77">
                        <c:v>94.617000000000004</c:v>
                      </c:pt>
                      <c:pt idx="78">
                        <c:v>95.144000000000005</c:v>
                      </c:pt>
                      <c:pt idx="79">
                        <c:v>95.778000000000006</c:v>
                      </c:pt>
                      <c:pt idx="80">
                        <c:v>96.433999999999997</c:v>
                      </c:pt>
                      <c:pt idx="81">
                        <c:v>97.171000000000006</c:v>
                      </c:pt>
                      <c:pt idx="82">
                        <c:v>97.903000000000006</c:v>
                      </c:pt>
                      <c:pt idx="83">
                        <c:v>98.591999999999999</c:v>
                      </c:pt>
                      <c:pt idx="84">
                        <c:v>99.402000000000001</c:v>
                      </c:pt>
                      <c:pt idx="85">
                        <c:v>100.259</c:v>
                      </c:pt>
                      <c:pt idx="86">
                        <c:v>101.069</c:v>
                      </c:pt>
                      <c:pt idx="87">
                        <c:v>101.956</c:v>
                      </c:pt>
                      <c:pt idx="88">
                        <c:v>102.97799999999999</c:v>
                      </c:pt>
                      <c:pt idx="89">
                        <c:v>103.931</c:v>
                      </c:pt>
                      <c:pt idx="90">
                        <c:v>105.063</c:v>
                      </c:pt>
                      <c:pt idx="91">
                        <c:v>106.25</c:v>
                      </c:pt>
                      <c:pt idx="92">
                        <c:v>107.393</c:v>
                      </c:pt>
                      <c:pt idx="93">
                        <c:v>108.514</c:v>
                      </c:pt>
                      <c:pt idx="94">
                        <c:v>109.654</c:v>
                      </c:pt>
                      <c:pt idx="95">
                        <c:v>110.625</c:v>
                      </c:pt>
                      <c:pt idx="96">
                        <c:v>111.523</c:v>
                      </c:pt>
                      <c:pt idx="97">
                        <c:v>112.285</c:v>
                      </c:pt>
                      <c:pt idx="98">
                        <c:v>113.054</c:v>
                      </c:pt>
                      <c:pt idx="99">
                        <c:v>113.831</c:v>
                      </c:pt>
                      <c:pt idx="100">
                        <c:v>121.02</c:v>
                      </c:pt>
                      <c:pt idx="101">
                        <c:v>128.87200000000001</c:v>
                      </c:pt>
                      <c:pt idx="102">
                        <c:v>136.434</c:v>
                      </c:pt>
                      <c:pt idx="103">
                        <c:v>144.114</c:v>
                      </c:pt>
                      <c:pt idx="104">
                        <c:v>153.655</c:v>
                      </c:pt>
                      <c:pt idx="105">
                        <c:v>166.405</c:v>
                      </c:pt>
                      <c:pt idx="106">
                        <c:v>180.351</c:v>
                      </c:pt>
                      <c:pt idx="107">
                        <c:v>196.245</c:v>
                      </c:pt>
                      <c:pt idx="108">
                        <c:v>213.08799999999999</c:v>
                      </c:pt>
                      <c:pt idx="109">
                        <c:v>231.47399999999999</c:v>
                      </c:pt>
                      <c:pt idx="110">
                        <c:v>250.91900000000001</c:v>
                      </c:pt>
                      <c:pt idx="111">
                        <c:v>272.23</c:v>
                      </c:pt>
                      <c:pt idx="112">
                        <c:v>297.11500000000001</c:v>
                      </c:pt>
                      <c:pt idx="113">
                        <c:v>324.221</c:v>
                      </c:pt>
                      <c:pt idx="114">
                        <c:v>352.34300000000002</c:v>
                      </c:pt>
                      <c:pt idx="115">
                        <c:v>383.15800000000002</c:v>
                      </c:pt>
                      <c:pt idx="116">
                        <c:v>418.834</c:v>
                      </c:pt>
                      <c:pt idx="117">
                        <c:v>451.53199999999998</c:v>
                      </c:pt>
                      <c:pt idx="118">
                        <c:v>493.78100000000001</c:v>
                      </c:pt>
                      <c:pt idx="119">
                        <c:v>539.13199999999995</c:v>
                      </c:pt>
                      <c:pt idx="120">
                        <c:v>588.46400000000006</c:v>
                      </c:pt>
                      <c:pt idx="121">
                        <c:v>643.90599999999995</c:v>
                      </c:pt>
                      <c:pt idx="122">
                        <c:v>702.78399999999999</c:v>
                      </c:pt>
                      <c:pt idx="123">
                        <c:v>764.53399999999999</c:v>
                      </c:pt>
                      <c:pt idx="124">
                        <c:v>825.16200000000003</c:v>
                      </c:pt>
                      <c:pt idx="125">
                        <c:v>887</c:v>
                      </c:pt>
                      <c:pt idx="126">
                        <c:v>950.43899999999996</c:v>
                      </c:pt>
                      <c:pt idx="127">
                        <c:v>1018.996</c:v>
                      </c:pt>
                      <c:pt idx="128">
                        <c:v>1094.3130000000001</c:v>
                      </c:pt>
                      <c:pt idx="129">
                        <c:v>1176.9760000000001</c:v>
                      </c:pt>
                      <c:pt idx="130">
                        <c:v>1260.153</c:v>
                      </c:pt>
                      <c:pt idx="131">
                        <c:v>1349.866</c:v>
                      </c:pt>
                      <c:pt idx="132">
                        <c:v>1444.2719999999999</c:v>
                      </c:pt>
                      <c:pt idx="133">
                        <c:v>1543.442</c:v>
                      </c:pt>
                      <c:pt idx="134">
                        <c:v>1649.547</c:v>
                      </c:pt>
                      <c:pt idx="135">
                        <c:v>1766.307</c:v>
                      </c:pt>
                      <c:pt idx="136">
                        <c:v>1888.164</c:v>
                      </c:pt>
                      <c:pt idx="137">
                        <c:v>2015.835</c:v>
                      </c:pt>
                      <c:pt idx="138">
                        <c:v>2149.4499999999998</c:v>
                      </c:pt>
                      <c:pt idx="139">
                        <c:v>2300.1640000000002</c:v>
                      </c:pt>
                      <c:pt idx="140">
                        <c:v>2458.3310000000001</c:v>
                      </c:pt>
                      <c:pt idx="141">
                        <c:v>2624.7530000000002</c:v>
                      </c:pt>
                      <c:pt idx="142">
                        <c:v>2812.808</c:v>
                      </c:pt>
                      <c:pt idx="143">
                        <c:v>2999.6869999999999</c:v>
                      </c:pt>
                      <c:pt idx="144">
                        <c:v>3198.6419999999998</c:v>
                      </c:pt>
                      <c:pt idx="145">
                        <c:v>3414.9229999999998</c:v>
                      </c:pt>
                      <c:pt idx="146">
                        <c:v>3658.0830000000001</c:v>
                      </c:pt>
                      <c:pt idx="147">
                        <c:v>3902.2860000000001</c:v>
                      </c:pt>
                      <c:pt idx="148">
                        <c:v>4165.1779999999999</c:v>
                      </c:pt>
                      <c:pt idx="149">
                        <c:v>4465.6880000000001</c:v>
                      </c:pt>
                      <c:pt idx="150">
                        <c:v>4777.9740000000002</c:v>
                      </c:pt>
                      <c:pt idx="151">
                        <c:v>5094.09</c:v>
                      </c:pt>
                      <c:pt idx="152">
                        <c:v>5418.6769999999997</c:v>
                      </c:pt>
                      <c:pt idx="153">
                        <c:v>5748.6139999999996</c:v>
                      </c:pt>
                      <c:pt idx="154">
                        <c:v>6096.1319999999996</c:v>
                      </c:pt>
                      <c:pt idx="155">
                        <c:v>6447.7780000000002</c:v>
                      </c:pt>
                      <c:pt idx="156">
                        <c:v>6816.67</c:v>
                      </c:pt>
                      <c:pt idx="157">
                        <c:v>7207.6970000000001</c:v>
                      </c:pt>
                      <c:pt idx="158">
                        <c:v>7620.0140000000001</c:v>
                      </c:pt>
                      <c:pt idx="159">
                        <c:v>8051.6239999999998</c:v>
                      </c:pt>
                      <c:pt idx="160">
                        <c:v>8489.9969999999994</c:v>
                      </c:pt>
                      <c:pt idx="161">
                        <c:v>8948.9060000000009</c:v>
                      </c:pt>
                      <c:pt idx="162">
                        <c:v>9437.4609999999993</c:v>
                      </c:pt>
                      <c:pt idx="163">
                        <c:v>9933.1029999999992</c:v>
                      </c:pt>
                      <c:pt idx="164">
                        <c:v>10444.269</c:v>
                      </c:pt>
                      <c:pt idx="165">
                        <c:v>10999.058000000001</c:v>
                      </c:pt>
                      <c:pt idx="166">
                        <c:v>11612.224</c:v>
                      </c:pt>
                      <c:pt idx="167">
                        <c:v>12243.311</c:v>
                      </c:pt>
                      <c:pt idx="168">
                        <c:v>12898.501</c:v>
                      </c:pt>
                      <c:pt idx="169">
                        <c:v>13572.512000000001</c:v>
                      </c:pt>
                      <c:pt idx="170">
                        <c:v>14176.114</c:v>
                      </c:pt>
                      <c:pt idx="171">
                        <c:v>14798.263000000001</c:v>
                      </c:pt>
                    </c:numCache>
                  </c:numRef>
                </c:val>
                <c:extLst>
                  <c:ext xmlns:c15="http://schemas.microsoft.com/office/drawing/2012/chart" uri="{02D57815-91ED-43cb-92C2-25804820EDAC}">
                    <c15:filteredSeriesTitle>
                      <c15:tx>
                        <c:strRef>
                          <c:extLst>
                            <c:ext uri="{02D57815-91ED-43cb-92C2-25804820EDAC}">
                              <c15:formulaRef>
                                <c15:sqref>Sheet1!$AF$1</c15:sqref>
                              </c15:formulaRef>
                            </c:ext>
                          </c:extLst>
                          <c:strCache>
                            <c:ptCount val="1"/>
                            <c:pt idx="0">
                              <c:v>cumulative_oil_co2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1E-B739-4C9A-805F-8604B564D8BA}"/>
                  </c:ext>
                </c:extLst>
              </c15:ser>
            </c15:filteredBarSeries>
            <c15:filteredBarSeries>
              <c15:ser>
                <c:idx val="31"/>
                <c:order val="31"/>
                <c:spPr>
                  <a:solidFill>
                    <a:schemeClr val="dk1">
                      <a:tint val="98500"/>
                    </a:schemeClr>
                  </a:solidFill>
                  <a:ln>
                    <a:noFill/>
                  </a:ln>
                  <a:effectLst/>
                </c:spPr>
                <c:invertIfNegative val="0"/>
                <c:val>
                  <c:numRef>
                    <c:extLst>
                      <c:ext xmlns:c15="http://schemas.microsoft.com/office/drawing/2012/chart" uri="{02D57815-91ED-43cb-92C2-25804820EDAC}">
                        <c15:formulaRef>
                          <c15:sqref>Sheet1!$AG$2:$AG$173</c15:sqref>
                        </c15:formulaRef>
                      </c:ext>
                    </c:extLst>
                    <c:numCache>
                      <c:formatCode>General</c:formatCode>
                      <c:ptCount val="172"/>
                    </c:numCache>
                  </c:numRef>
                </c:val>
                <c:extLst>
                  <c:ext xmlns:c15="http://schemas.microsoft.com/office/drawing/2012/chart" uri="{02D57815-91ED-43cb-92C2-25804820EDAC}">
                    <c15:filteredSeriesTitle>
                      <c15:tx>
                        <c:strRef>
                          <c:extLst>
                            <c:ext uri="{02D57815-91ED-43cb-92C2-25804820EDAC}">
                              <c15:formulaRef>
                                <c15:sqref>Sheet1!$AG$1</c15:sqref>
                              </c15:formulaRef>
                            </c:ext>
                          </c:extLst>
                          <c:strCache>
                            <c:ptCount val="1"/>
                            <c:pt idx="0">
                              <c:v>cumulative_other_co2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1F-B739-4C9A-805F-8604B564D8BA}"/>
                  </c:ext>
                </c:extLst>
              </c15:ser>
            </c15:filteredBarSeries>
            <c15:filteredBarSeries>
              <c15:ser>
                <c:idx val="32"/>
                <c:order val="32"/>
                <c:spPr>
                  <a:solidFill>
                    <a:schemeClr val="dk1">
                      <a:tint val="30000"/>
                    </a:schemeClr>
                  </a:solidFill>
                  <a:ln>
                    <a:noFill/>
                  </a:ln>
                  <a:effectLst/>
                </c:spPr>
                <c:invertIfNegative val="0"/>
                <c:val>
                  <c:numRef>
                    <c:extLst>
                      <c:ext xmlns:c15="http://schemas.microsoft.com/office/drawing/2012/chart" uri="{02D57815-91ED-43cb-92C2-25804820EDAC}">
                        <c15:formulaRef>
                          <c15:sqref>Sheet1!$AH$2:$AH$173</c15:sqref>
                        </c15:formulaRef>
                      </c:ext>
                    </c:extLst>
                    <c:numCache>
                      <c:formatCode>General</c:formatCode>
                      <c:ptCount val="172"/>
                      <c:pt idx="115">
                        <c:v>1238.6199999999999</c:v>
                      </c:pt>
                      <c:pt idx="116">
                        <c:v>1249.3599999999999</c:v>
                      </c:pt>
                      <c:pt idx="117">
                        <c:v>1261.3979999999999</c:v>
                      </c:pt>
                      <c:pt idx="118">
                        <c:v>1319.7280000000001</c:v>
                      </c:pt>
                      <c:pt idx="119">
                        <c:v>1431.1659999999999</c:v>
                      </c:pt>
                      <c:pt idx="120">
                        <c:v>1369.9349999999999</c:v>
                      </c:pt>
                      <c:pt idx="121">
                        <c:v>1393.662</c:v>
                      </c:pt>
                      <c:pt idx="122">
                        <c:v>1434.1179999999999</c:v>
                      </c:pt>
                      <c:pt idx="123">
                        <c:v>1431.4929999999999</c:v>
                      </c:pt>
                      <c:pt idx="124">
                        <c:v>1482.623</c:v>
                      </c:pt>
                      <c:pt idx="125">
                        <c:v>1558.8989999999999</c:v>
                      </c:pt>
                      <c:pt idx="126">
                        <c:v>1599.2660000000001</c:v>
                      </c:pt>
                      <c:pt idx="127">
                        <c:v>1654.663</c:v>
                      </c:pt>
                      <c:pt idx="128">
                        <c:v>1682.4659999999999</c:v>
                      </c:pt>
                      <c:pt idx="129">
                        <c:v>1736.4580000000001</c:v>
                      </c:pt>
                      <c:pt idx="130">
                        <c:v>1748.779</c:v>
                      </c:pt>
                      <c:pt idx="131">
                        <c:v>1892.752</c:v>
                      </c:pt>
                      <c:pt idx="132">
                        <c:v>1832.289</c:v>
                      </c:pt>
                      <c:pt idx="133">
                        <c:v>1883.883</c:v>
                      </c:pt>
                      <c:pt idx="134">
                        <c:v>1967.3979999999999</c:v>
                      </c:pt>
                      <c:pt idx="135">
                        <c:v>2030.4760000000001</c:v>
                      </c:pt>
                      <c:pt idx="136">
                        <c:v>2125.123</c:v>
                      </c:pt>
                      <c:pt idx="137">
                        <c:v>2210.1480000000001</c:v>
                      </c:pt>
                      <c:pt idx="138">
                        <c:v>2353.6419999999998</c:v>
                      </c:pt>
                      <c:pt idx="139">
                        <c:v>2515.7060000000001</c:v>
                      </c:pt>
                      <c:pt idx="140">
                        <c:v>2643.11</c:v>
                      </c:pt>
                      <c:pt idx="141">
                        <c:v>2730.9580000000001</c:v>
                      </c:pt>
                      <c:pt idx="142">
                        <c:v>2812.7420000000002</c:v>
                      </c:pt>
                      <c:pt idx="143">
                        <c:v>2824.25</c:v>
                      </c:pt>
                      <c:pt idx="144">
                        <c:v>2916.78</c:v>
                      </c:pt>
                      <c:pt idx="145">
                        <c:v>3072.884</c:v>
                      </c:pt>
                      <c:pt idx="146">
                        <c:v>3134.029</c:v>
                      </c:pt>
                      <c:pt idx="147">
                        <c:v>3244.4340000000002</c:v>
                      </c:pt>
                      <c:pt idx="148">
                        <c:v>3377.11</c:v>
                      </c:pt>
                      <c:pt idx="149">
                        <c:v>3411.33</c:v>
                      </c:pt>
                      <c:pt idx="150">
                        <c:v>3518.6819999999998</c:v>
                      </c:pt>
                      <c:pt idx="151">
                        <c:v>3469.8359999999998</c:v>
                      </c:pt>
                      <c:pt idx="152">
                        <c:v>3519.7170000000001</c:v>
                      </c:pt>
                      <c:pt idx="153">
                        <c:v>3583.34</c:v>
                      </c:pt>
                      <c:pt idx="154">
                        <c:v>3826.2060000000001</c:v>
                      </c:pt>
                      <c:pt idx="155">
                        <c:v>3987.0569999999998</c:v>
                      </c:pt>
                      <c:pt idx="156">
                        <c:v>4136.6670000000004</c:v>
                      </c:pt>
                      <c:pt idx="157">
                        <c:v>4423.9290000000001</c:v>
                      </c:pt>
                      <c:pt idx="158">
                        <c:v>4616.3389999999999</c:v>
                      </c:pt>
                      <c:pt idx="159">
                        <c:v>4906.0460000000003</c:v>
                      </c:pt>
                      <c:pt idx="160">
                        <c:v>5053.5150000000003</c:v>
                      </c:pt>
                      <c:pt idx="161">
                        <c:v>5288.326</c:v>
                      </c:pt>
                      <c:pt idx="162">
                        <c:v>5530.1360000000004</c:v>
                      </c:pt>
                      <c:pt idx="163">
                        <c:v>5649.5730000000003</c:v>
                      </c:pt>
                      <c:pt idx="164">
                        <c:v>5966.5659999999998</c:v>
                      </c:pt>
                      <c:pt idx="165">
                        <c:v>6070.3040000000001</c:v>
                      </c:pt>
                      <c:pt idx="166">
                        <c:v>6259.2659999999996</c:v>
                      </c:pt>
                      <c:pt idx="167">
                        <c:v>6425.2520000000004</c:v>
                      </c:pt>
                      <c:pt idx="168">
                        <c:v>6764.3010000000004</c:v>
                      </c:pt>
                      <c:pt idx="169">
                        <c:v>6858.18</c:v>
                      </c:pt>
                      <c:pt idx="170">
                        <c:v>6403.6059999999998</c:v>
                      </c:pt>
                      <c:pt idx="171">
                        <c:v>6991.6639999999998</c:v>
                      </c:pt>
                    </c:numCache>
                  </c:numRef>
                </c:val>
                <c:extLst>
                  <c:ext xmlns:c15="http://schemas.microsoft.com/office/drawing/2012/chart" uri="{02D57815-91ED-43cb-92C2-25804820EDAC}">
                    <c15:filteredSeriesTitle>
                      <c15:tx>
                        <c:strRef>
                          <c:extLst>
                            <c:ext uri="{02D57815-91ED-43cb-92C2-25804820EDAC}">
                              <c15:formulaRef>
                                <c15:sqref>Sheet1!$AH$1</c15:sqref>
                              </c15:formulaRef>
                            </c:ext>
                          </c:extLst>
                          <c:strCache>
                            <c:ptCount val="1"/>
                            <c:pt idx="0">
                              <c:v>energy_per_capita</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20-B739-4C9A-805F-8604B564D8BA}"/>
                  </c:ext>
                </c:extLst>
              </c15:ser>
            </c15:filteredBarSeries>
            <c15:filteredBarSeries>
              <c15:ser>
                <c:idx val="33"/>
                <c:order val="33"/>
                <c:spPr>
                  <a:solidFill>
                    <a:schemeClr val="dk1">
                      <a:tint val="60000"/>
                    </a:schemeClr>
                  </a:solidFill>
                  <a:ln>
                    <a:noFill/>
                  </a:ln>
                  <a:effectLst/>
                </c:spPr>
                <c:invertIfNegative val="0"/>
                <c:val>
                  <c:numRef>
                    <c:extLst>
                      <c:ext xmlns:c15="http://schemas.microsoft.com/office/drawing/2012/chart" uri="{02D57815-91ED-43cb-92C2-25804820EDAC}">
                        <c15:formulaRef>
                          <c15:sqref>Sheet1!$AI$2:$AI$173</c15:sqref>
                        </c15:formulaRef>
                      </c:ext>
                    </c:extLst>
                    <c:numCache>
                      <c:formatCode>General</c:formatCode>
                      <c:ptCount val="172"/>
                      <c:pt idx="115">
                        <c:v>1.0389999999999999</c:v>
                      </c:pt>
                      <c:pt idx="116">
                        <c:v>1.0620000000000001</c:v>
                      </c:pt>
                      <c:pt idx="117">
                        <c:v>1.012</c:v>
                      </c:pt>
                      <c:pt idx="118">
                        <c:v>1.054</c:v>
                      </c:pt>
                      <c:pt idx="119">
                        <c:v>1.095</c:v>
                      </c:pt>
                      <c:pt idx="120">
                        <c:v>1.02</c:v>
                      </c:pt>
                      <c:pt idx="121">
                        <c:v>1.0509999999999999</c:v>
                      </c:pt>
                      <c:pt idx="122">
                        <c:v>1.109</c:v>
                      </c:pt>
                      <c:pt idx="123">
                        <c:v>1.0820000000000001</c:v>
                      </c:pt>
                      <c:pt idx="124">
                        <c:v>1.1339999999999999</c:v>
                      </c:pt>
                      <c:pt idx="125">
                        <c:v>1.1200000000000001</c:v>
                      </c:pt>
                      <c:pt idx="126">
                        <c:v>1.1599999999999999</c:v>
                      </c:pt>
                      <c:pt idx="127">
                        <c:v>1.1379999999999999</c:v>
                      </c:pt>
                      <c:pt idx="128">
                        <c:v>1.123</c:v>
                      </c:pt>
                      <c:pt idx="129">
                        <c:v>1.248</c:v>
                      </c:pt>
                      <c:pt idx="130">
                        <c:v>1.2</c:v>
                      </c:pt>
                      <c:pt idx="131">
                        <c:v>1.252</c:v>
                      </c:pt>
                      <c:pt idx="132">
                        <c:v>1.202</c:v>
                      </c:pt>
                      <c:pt idx="133">
                        <c:v>1.169</c:v>
                      </c:pt>
                      <c:pt idx="134">
                        <c:v>1.202</c:v>
                      </c:pt>
                      <c:pt idx="135">
                        <c:v>1.22</c:v>
                      </c:pt>
                      <c:pt idx="136">
                        <c:v>1.2529999999999999</c:v>
                      </c:pt>
                      <c:pt idx="137">
                        <c:v>1.276</c:v>
                      </c:pt>
                      <c:pt idx="138">
                        <c:v>1.258</c:v>
                      </c:pt>
                      <c:pt idx="139">
                        <c:v>1.288</c:v>
                      </c:pt>
                      <c:pt idx="140">
                        <c:v>1.3140000000000001</c:v>
                      </c:pt>
                      <c:pt idx="141">
                        <c:v>1.377</c:v>
                      </c:pt>
                      <c:pt idx="142">
                        <c:v>1.3859999999999999</c:v>
                      </c:pt>
                      <c:pt idx="143">
                        <c:v>1.3540000000000001</c:v>
                      </c:pt>
                      <c:pt idx="144">
                        <c:v>1.3520000000000001</c:v>
                      </c:pt>
                      <c:pt idx="145">
                        <c:v>1.365</c:v>
                      </c:pt>
                      <c:pt idx="146">
                        <c:v>1.3260000000000001</c:v>
                      </c:pt>
                      <c:pt idx="147">
                        <c:v>1.353</c:v>
                      </c:pt>
                      <c:pt idx="148">
                        <c:v>1.357</c:v>
                      </c:pt>
                      <c:pt idx="149">
                        <c:v>1.3240000000000001</c:v>
                      </c:pt>
                      <c:pt idx="150">
                        <c:v>1.3440000000000001</c:v>
                      </c:pt>
                      <c:pt idx="151">
                        <c:v>1.288</c:v>
                      </c:pt>
                      <c:pt idx="152">
                        <c:v>1.2929999999999999</c:v>
                      </c:pt>
                      <c:pt idx="153">
                        <c:v>1.246</c:v>
                      </c:pt>
                      <c:pt idx="154">
                        <c:v>1.2589999999999999</c:v>
                      </c:pt>
                      <c:pt idx="155">
                        <c:v>1.2410000000000001</c:v>
                      </c:pt>
                      <c:pt idx="156">
                        <c:v>1.2050000000000001</c:v>
                      </c:pt>
                      <c:pt idx="157">
                        <c:v>1.208</c:v>
                      </c:pt>
                      <c:pt idx="158">
                        <c:v>1.2110000000000001</c:v>
                      </c:pt>
                      <c:pt idx="159">
                        <c:v>1.214</c:v>
                      </c:pt>
                      <c:pt idx="160">
                        <c:v>1.18</c:v>
                      </c:pt>
                      <c:pt idx="161">
                        <c:v>1.1719999999999999</c:v>
                      </c:pt>
                      <c:pt idx="162">
                        <c:v>1.1850000000000001</c:v>
                      </c:pt>
                      <c:pt idx="163">
                        <c:v>1.1539999999999999</c:v>
                      </c:pt>
                      <c:pt idx="164">
                        <c:v>1.155</c:v>
                      </c:pt>
                      <c:pt idx="165">
                        <c:v>1.1060000000000001</c:v>
                      </c:pt>
                      <c:pt idx="166">
                        <c:v>1.079</c:v>
                      </c:pt>
                      <c:pt idx="167">
                        <c:v>1.0509999999999999</c:v>
                      </c:pt>
                      <c:pt idx="168">
                        <c:v>1.048</c:v>
                      </c:pt>
                    </c:numCache>
                  </c:numRef>
                </c:val>
                <c:extLst>
                  <c:ext xmlns:c15="http://schemas.microsoft.com/office/drawing/2012/chart" uri="{02D57815-91ED-43cb-92C2-25804820EDAC}">
                    <c15:filteredSeriesTitle>
                      <c15:tx>
                        <c:strRef>
                          <c:extLst>
                            <c:ext uri="{02D57815-91ED-43cb-92C2-25804820EDAC}">
                              <c15:formulaRef>
                                <c15:sqref>Sheet1!$AI$1</c15:sqref>
                              </c15:formulaRef>
                            </c:ext>
                          </c:extLst>
                          <c:strCache>
                            <c:ptCount val="1"/>
                            <c:pt idx="0">
                              <c:v>energy_per_gdp</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21-B739-4C9A-805F-8604B564D8BA}"/>
                  </c:ext>
                </c:extLst>
              </c15:ser>
            </c15:filteredBarSeries>
            <c15:filteredBarSeries>
              <c15:ser>
                <c:idx val="34"/>
                <c:order val="34"/>
                <c:spPr>
                  <a:solidFill>
                    <a:schemeClr val="dk1">
                      <a:tint val="80000"/>
                    </a:schemeClr>
                  </a:solidFill>
                  <a:ln>
                    <a:noFill/>
                  </a:ln>
                  <a:effectLst/>
                </c:spPr>
                <c:invertIfNegative val="0"/>
                <c:val>
                  <c:numRef>
                    <c:extLst>
                      <c:ext xmlns:c15="http://schemas.microsoft.com/office/drawing/2012/chart" uri="{02D57815-91ED-43cb-92C2-25804820EDAC}">
                        <c15:formulaRef>
                          <c15:sqref>Sheet1!$AJ$2:$AJ$173</c15:sqref>
                        </c15:formulaRef>
                      </c:ext>
                    </c:extLst>
                    <c:numCache>
                      <c:formatCode>General</c:formatCode>
                      <c:ptCount val="172"/>
                      <c:pt idx="8">
                        <c:v>0</c:v>
                      </c:pt>
                      <c:pt idx="9">
                        <c:v>0</c:v>
                      </c:pt>
                      <c:pt idx="10">
                        <c:v>0</c:v>
                      </c:pt>
                      <c:pt idx="11">
                        <c:v>0</c:v>
                      </c:pt>
                      <c:pt idx="12">
                        <c:v>0</c:v>
                      </c:pt>
                      <c:pt idx="13">
                        <c:v>0</c:v>
                      </c:pt>
                      <c:pt idx="14">
                        <c:v>0</c:v>
                      </c:pt>
                      <c:pt idx="15">
                        <c:v>0</c:v>
                      </c:pt>
                      <c:pt idx="16">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4.3999999999999997E-2</c:v>
                      </c:pt>
                      <c:pt idx="113">
                        <c:v>0.13600000000000001</c:v>
                      </c:pt>
                      <c:pt idx="114">
                        <c:v>0.47599999999999998</c:v>
                      </c:pt>
                      <c:pt idx="115">
                        <c:v>0.751</c:v>
                      </c:pt>
                      <c:pt idx="116">
                        <c:v>0.83199999999999996</c:v>
                      </c:pt>
                      <c:pt idx="117">
                        <c:v>1.4550000000000001</c:v>
                      </c:pt>
                      <c:pt idx="118">
                        <c:v>1.37</c:v>
                      </c:pt>
                      <c:pt idx="119">
                        <c:v>1.26</c:v>
                      </c:pt>
                      <c:pt idx="120">
                        <c:v>1.4219999999999999</c:v>
                      </c:pt>
                      <c:pt idx="121">
                        <c:v>1.4179999999999999</c:v>
                      </c:pt>
                      <c:pt idx="122">
                        <c:v>1.2130000000000001</c:v>
                      </c:pt>
                      <c:pt idx="123">
                        <c:v>1.4470000000000001</c:v>
                      </c:pt>
                      <c:pt idx="124">
                        <c:v>1.726</c:v>
                      </c:pt>
                      <c:pt idx="125">
                        <c:v>2.012</c:v>
                      </c:pt>
                      <c:pt idx="126">
                        <c:v>1.8169999999999999</c:v>
                      </c:pt>
                      <c:pt idx="127">
                        <c:v>2.0920000000000001</c:v>
                      </c:pt>
                      <c:pt idx="128">
                        <c:v>1.982</c:v>
                      </c:pt>
                      <c:pt idx="129">
                        <c:v>2.2170000000000001</c:v>
                      </c:pt>
                      <c:pt idx="130">
                        <c:v>1.165</c:v>
                      </c:pt>
                      <c:pt idx="131">
                        <c:v>3.177</c:v>
                      </c:pt>
                      <c:pt idx="132">
                        <c:v>3.8140000000000001</c:v>
                      </c:pt>
                      <c:pt idx="133">
                        <c:v>4.3159999999999998</c:v>
                      </c:pt>
                      <c:pt idx="134">
                        <c:v>5.1989999999999998</c:v>
                      </c:pt>
                      <c:pt idx="135">
                        <c:v>5.9539999999999997</c:v>
                      </c:pt>
                      <c:pt idx="136">
                        <c:v>4.9649999999999999</c:v>
                      </c:pt>
                      <c:pt idx="137">
                        <c:v>6.6280000000000001</c:v>
                      </c:pt>
                      <c:pt idx="138">
                        <c:v>7.4710000000000001</c:v>
                      </c:pt>
                      <c:pt idx="139">
                        <c:v>11.003</c:v>
                      </c:pt>
                      <c:pt idx="140">
                        <c:v>9.8710000000000004</c:v>
                      </c:pt>
                      <c:pt idx="141">
                        <c:v>7.8339999999999996</c:v>
                      </c:pt>
                      <c:pt idx="142">
                        <c:v>3.5649999999999999</c:v>
                      </c:pt>
                      <c:pt idx="143">
                        <c:v>3.7010000000000001</c:v>
                      </c:pt>
                      <c:pt idx="144">
                        <c:v>4.056</c:v>
                      </c:pt>
                      <c:pt idx="145">
                        <c:v>3.29</c:v>
                      </c:pt>
                      <c:pt idx="146">
                        <c:v>3.7149999999999999</c:v>
                      </c:pt>
                      <c:pt idx="147">
                        <c:v>3.569</c:v>
                      </c:pt>
                      <c:pt idx="148">
                        <c:v>3.3119999999999998</c:v>
                      </c:pt>
                      <c:pt idx="149">
                        <c:v>3.004</c:v>
                      </c:pt>
                      <c:pt idx="150">
                        <c:v>3.1110000000000002</c:v>
                      </c:pt>
                      <c:pt idx="151">
                        <c:v>3.2240000000000002</c:v>
                      </c:pt>
                      <c:pt idx="152">
                        <c:v>2.7440000000000002</c:v>
                      </c:pt>
                      <c:pt idx="153">
                        <c:v>2.0299999999999998</c:v>
                      </c:pt>
                      <c:pt idx="154">
                        <c:v>1.9019999999999999</c:v>
                      </c:pt>
                      <c:pt idx="155">
                        <c:v>1.6850000000000001</c:v>
                      </c:pt>
                      <c:pt idx="156">
                        <c:v>1.839</c:v>
                      </c:pt>
                      <c:pt idx="157">
                        <c:v>2.4180000000000001</c:v>
                      </c:pt>
                      <c:pt idx="158">
                        <c:v>2.1139999999999999</c:v>
                      </c:pt>
                      <c:pt idx="159">
                        <c:v>1.905</c:v>
                      </c:pt>
                      <c:pt idx="160">
                        <c:v>1.865</c:v>
                      </c:pt>
                      <c:pt idx="161">
                        <c:v>2.077</c:v>
                      </c:pt>
                      <c:pt idx="162">
                        <c:v>3.5920000000000001</c:v>
                      </c:pt>
                      <c:pt idx="163">
                        <c:v>3.266</c:v>
                      </c:pt>
                      <c:pt idx="164">
                        <c:v>3.5289999999999999</c:v>
                      </c:pt>
                      <c:pt idx="165">
                        <c:v>4.1369999999999996</c:v>
                      </c:pt>
                      <c:pt idx="166">
                        <c:v>3.7559999999999998</c:v>
                      </c:pt>
                      <c:pt idx="167">
                        <c:v>2.823</c:v>
                      </c:pt>
                      <c:pt idx="168">
                        <c:v>2.4900000000000002</c:v>
                      </c:pt>
                      <c:pt idx="169">
                        <c:v>2.4540000000000002</c:v>
                      </c:pt>
                      <c:pt idx="170">
                        <c:v>2.806</c:v>
                      </c:pt>
                      <c:pt idx="171">
                        <c:v>2.7719999999999998</c:v>
                      </c:pt>
                    </c:numCache>
                  </c:numRef>
                </c:val>
                <c:extLst>
                  <c:ext xmlns:c15="http://schemas.microsoft.com/office/drawing/2012/chart" uri="{02D57815-91ED-43cb-92C2-25804820EDAC}">
                    <c15:filteredSeriesTitle>
                      <c15:tx>
                        <c:strRef>
                          <c:extLst>
                            <c:ext uri="{02D57815-91ED-43cb-92C2-25804820EDAC}">
                              <c15:formulaRef>
                                <c15:sqref>Sheet1!$AJ$1</c15:sqref>
                              </c15:formulaRef>
                            </c:ext>
                          </c:extLst>
                          <c:strCache>
                            <c:ptCount val="1"/>
                            <c:pt idx="0">
                              <c:v>flaring_co2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22-B739-4C9A-805F-8604B564D8BA}"/>
                  </c:ext>
                </c:extLst>
              </c15:ser>
            </c15:filteredBarSeries>
            <c15:filteredBarSeries>
              <c15:ser>
                <c:idx val="35"/>
                <c:order val="35"/>
                <c:spPr>
                  <a:solidFill>
                    <a:schemeClr val="dk1">
                      <a:tint val="88500"/>
                    </a:schemeClr>
                  </a:solidFill>
                  <a:ln>
                    <a:noFill/>
                  </a:ln>
                  <a:effectLst/>
                </c:spPr>
                <c:invertIfNegative val="0"/>
                <c:val>
                  <c:numRef>
                    <c:extLst>
                      <c:ext xmlns:c15="http://schemas.microsoft.com/office/drawing/2012/chart" uri="{02D57815-91ED-43cb-92C2-25804820EDAC}">
                        <c15:formulaRef>
                          <c15:sqref>Sheet1!$AK$2:$AK$173</c15:sqref>
                        </c15:formulaRef>
                      </c:ext>
                    </c:extLst>
                    <c:numCache>
                      <c:formatCode>General</c:formatCode>
                      <c:ptCount val="172"/>
                      <c:pt idx="8">
                        <c:v>0</c:v>
                      </c:pt>
                      <c:pt idx="9">
                        <c:v>0</c:v>
                      </c:pt>
                      <c:pt idx="10">
                        <c:v>0</c:v>
                      </c:pt>
                      <c:pt idx="11">
                        <c:v>0</c:v>
                      </c:pt>
                      <c:pt idx="12">
                        <c:v>0</c:v>
                      </c:pt>
                      <c:pt idx="13">
                        <c:v>0</c:v>
                      </c:pt>
                      <c:pt idx="14">
                        <c:v>0</c:v>
                      </c:pt>
                      <c:pt idx="15">
                        <c:v>0</c:v>
                      </c:pt>
                      <c:pt idx="16">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1E-3</c:v>
                      </c:pt>
                      <c:pt idx="115">
                        <c:v>2E-3</c:v>
                      </c:pt>
                      <c:pt idx="116">
                        <c:v>2E-3</c:v>
                      </c:pt>
                      <c:pt idx="117">
                        <c:v>3.0000000000000001E-3</c:v>
                      </c:pt>
                      <c:pt idx="118">
                        <c:v>3.0000000000000001E-3</c:v>
                      </c:pt>
                      <c:pt idx="119">
                        <c:v>2E-3</c:v>
                      </c:pt>
                      <c:pt idx="120">
                        <c:v>3.0000000000000001E-3</c:v>
                      </c:pt>
                      <c:pt idx="121">
                        <c:v>2E-3</c:v>
                      </c:pt>
                      <c:pt idx="122">
                        <c:v>2E-3</c:v>
                      </c:pt>
                      <c:pt idx="123">
                        <c:v>2E-3</c:v>
                      </c:pt>
                      <c:pt idx="124">
                        <c:v>3.0000000000000001E-3</c:v>
                      </c:pt>
                      <c:pt idx="125">
                        <c:v>3.0000000000000001E-3</c:v>
                      </c:pt>
                      <c:pt idx="126">
                        <c:v>3.0000000000000001E-3</c:v>
                      </c:pt>
                      <c:pt idx="127">
                        <c:v>3.0000000000000001E-3</c:v>
                      </c:pt>
                      <c:pt idx="128">
                        <c:v>3.0000000000000001E-3</c:v>
                      </c:pt>
                      <c:pt idx="129">
                        <c:v>3.0000000000000001E-3</c:v>
                      </c:pt>
                      <c:pt idx="130">
                        <c:v>2E-3</c:v>
                      </c:pt>
                      <c:pt idx="131">
                        <c:v>4.0000000000000001E-3</c:v>
                      </c:pt>
                      <c:pt idx="132">
                        <c:v>5.0000000000000001E-3</c:v>
                      </c:pt>
                      <c:pt idx="133">
                        <c:v>6.0000000000000001E-3</c:v>
                      </c:pt>
                      <c:pt idx="134">
                        <c:v>7.0000000000000001E-3</c:v>
                      </c:pt>
                      <c:pt idx="135">
                        <c:v>8.0000000000000002E-3</c:v>
                      </c:pt>
                      <c:pt idx="136">
                        <c:v>6.0000000000000001E-3</c:v>
                      </c:pt>
                      <c:pt idx="137">
                        <c:v>8.0000000000000002E-3</c:v>
                      </c:pt>
                      <c:pt idx="138">
                        <c:v>8.9999999999999993E-3</c:v>
                      </c:pt>
                      <c:pt idx="139">
                        <c:v>1.2999999999999999E-2</c:v>
                      </c:pt>
                      <c:pt idx="140">
                        <c:v>1.0999999999999999E-2</c:v>
                      </c:pt>
                      <c:pt idx="141">
                        <c:v>8.9999999999999993E-3</c:v>
                      </c:pt>
                      <c:pt idx="142">
                        <c:v>4.0000000000000001E-3</c:v>
                      </c:pt>
                      <c:pt idx="143">
                        <c:v>4.0000000000000001E-3</c:v>
                      </c:pt>
                      <c:pt idx="144">
                        <c:v>4.0000000000000001E-3</c:v>
                      </c:pt>
                      <c:pt idx="145">
                        <c:v>3.0000000000000001E-3</c:v>
                      </c:pt>
                      <c:pt idx="146">
                        <c:v>4.0000000000000001E-3</c:v>
                      </c:pt>
                      <c:pt idx="147">
                        <c:v>4.0000000000000001E-3</c:v>
                      </c:pt>
                      <c:pt idx="148">
                        <c:v>3.0000000000000001E-3</c:v>
                      </c:pt>
                      <c:pt idx="149">
                        <c:v>3.0000000000000001E-3</c:v>
                      </c:pt>
                      <c:pt idx="150">
                        <c:v>3.0000000000000001E-3</c:v>
                      </c:pt>
                      <c:pt idx="151">
                        <c:v>3.0000000000000001E-3</c:v>
                      </c:pt>
                      <c:pt idx="152">
                        <c:v>2E-3</c:v>
                      </c:pt>
                      <c:pt idx="153">
                        <c:v>2E-3</c:v>
                      </c:pt>
                      <c:pt idx="154">
                        <c:v>2E-3</c:v>
                      </c:pt>
                      <c:pt idx="155">
                        <c:v>1E-3</c:v>
                      </c:pt>
                      <c:pt idx="156">
                        <c:v>2E-3</c:v>
                      </c:pt>
                      <c:pt idx="157">
                        <c:v>2E-3</c:v>
                      </c:pt>
                      <c:pt idx="158">
                        <c:v>2E-3</c:v>
                      </c:pt>
                      <c:pt idx="159">
                        <c:v>2E-3</c:v>
                      </c:pt>
                      <c:pt idx="160">
                        <c:v>2E-3</c:v>
                      </c:pt>
                      <c:pt idx="161">
                        <c:v>2E-3</c:v>
                      </c:pt>
                      <c:pt idx="162">
                        <c:v>3.0000000000000001E-3</c:v>
                      </c:pt>
                      <c:pt idx="163">
                        <c:v>3.0000000000000001E-3</c:v>
                      </c:pt>
                      <c:pt idx="164">
                        <c:v>3.0000000000000001E-3</c:v>
                      </c:pt>
                      <c:pt idx="165">
                        <c:v>3.0000000000000001E-3</c:v>
                      </c:pt>
                      <c:pt idx="166">
                        <c:v>3.0000000000000001E-3</c:v>
                      </c:pt>
                      <c:pt idx="167">
                        <c:v>2E-3</c:v>
                      </c:pt>
                      <c:pt idx="168">
                        <c:v>2E-3</c:v>
                      </c:pt>
                      <c:pt idx="169">
                        <c:v>2E-3</c:v>
                      </c:pt>
                      <c:pt idx="170">
                        <c:v>2E-3</c:v>
                      </c:pt>
                      <c:pt idx="171">
                        <c:v>2E-3</c:v>
                      </c:pt>
                    </c:numCache>
                  </c:numRef>
                </c:val>
                <c:extLst>
                  <c:ext xmlns:c15="http://schemas.microsoft.com/office/drawing/2012/chart" uri="{02D57815-91ED-43cb-92C2-25804820EDAC}">
                    <c15:filteredSeriesTitle>
                      <c15:tx>
                        <c:strRef>
                          <c:extLst>
                            <c:ext uri="{02D57815-91ED-43cb-92C2-25804820EDAC}">
                              <c15:formulaRef>
                                <c15:sqref>Sheet1!$AK$1</c15:sqref>
                              </c15:formulaRef>
                            </c:ext>
                          </c:extLst>
                          <c:strCache>
                            <c:ptCount val="1"/>
                            <c:pt idx="0">
                              <c:v>flaring_co2_per_capita</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23-B739-4C9A-805F-8604B564D8BA}"/>
                  </c:ext>
                </c:extLst>
              </c15:ser>
            </c15:filteredBarSeries>
            <c15:filteredBarSeries>
              <c15:ser>
                <c:idx val="36"/>
                <c:order val="36"/>
                <c:spPr>
                  <a:solidFill>
                    <a:schemeClr val="dk1">
                      <a:tint val="55000"/>
                    </a:schemeClr>
                  </a:solidFill>
                  <a:ln>
                    <a:noFill/>
                  </a:ln>
                  <a:effectLst/>
                </c:spPr>
                <c:invertIfNegative val="0"/>
                <c:val>
                  <c:numRef>
                    <c:extLst>
                      <c:ext xmlns:c15="http://schemas.microsoft.com/office/drawing/2012/chart" uri="{02D57815-91ED-43cb-92C2-25804820EDAC}">
                        <c15:formulaRef>
                          <c15:sqref>Sheet1!$AL$2:$AL$173</c15:sqref>
                        </c15:formulaRef>
                      </c:ext>
                    </c:extLst>
                    <c:numCache>
                      <c:formatCode>General</c:formatCode>
                      <c:ptCount val="172"/>
                      <c:pt idx="8">
                        <c:v>0</c:v>
                      </c:pt>
                      <c:pt idx="9">
                        <c:v>0</c:v>
                      </c:pt>
                      <c:pt idx="10">
                        <c:v>0</c:v>
                      </c:pt>
                      <c:pt idx="11">
                        <c:v>0</c:v>
                      </c:pt>
                      <c:pt idx="12">
                        <c:v>0</c:v>
                      </c:pt>
                      <c:pt idx="13">
                        <c:v>0</c:v>
                      </c:pt>
                      <c:pt idx="14">
                        <c:v>0</c:v>
                      </c:pt>
                      <c:pt idx="15">
                        <c:v>0</c:v>
                      </c:pt>
                      <c:pt idx="16">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4.0000000000000001E-3</c:v>
                      </c:pt>
                      <c:pt idx="112">
                        <c:v>1.0999999999999999E-2</c:v>
                      </c:pt>
                      <c:pt idx="113">
                        <c:v>1.0999999999999999E-2</c:v>
                      </c:pt>
                      <c:pt idx="114">
                        <c:v>2.1999999999999999E-2</c:v>
                      </c:pt>
                      <c:pt idx="115">
                        <c:v>0.28199999999999997</c:v>
                      </c:pt>
                      <c:pt idx="116">
                        <c:v>0.311</c:v>
                      </c:pt>
                      <c:pt idx="117">
                        <c:v>0.48699999999999999</c:v>
                      </c:pt>
                      <c:pt idx="118">
                        <c:v>0.751</c:v>
                      </c:pt>
                      <c:pt idx="119">
                        <c:v>0.997</c:v>
                      </c:pt>
                      <c:pt idx="120">
                        <c:v>0.92300000000000004</c:v>
                      </c:pt>
                      <c:pt idx="121">
                        <c:v>1.085</c:v>
                      </c:pt>
                      <c:pt idx="122">
                        <c:v>1.2050000000000001</c:v>
                      </c:pt>
                      <c:pt idx="123">
                        <c:v>1.169</c:v>
                      </c:pt>
                      <c:pt idx="124">
                        <c:v>1.359</c:v>
                      </c:pt>
                      <c:pt idx="125">
                        <c:v>1.7330000000000001</c:v>
                      </c:pt>
                      <c:pt idx="126">
                        <c:v>2.294</c:v>
                      </c:pt>
                      <c:pt idx="127">
                        <c:v>2.4809999999999999</c:v>
                      </c:pt>
                      <c:pt idx="128">
                        <c:v>2.7410000000000001</c:v>
                      </c:pt>
                      <c:pt idx="129">
                        <c:v>3.03</c:v>
                      </c:pt>
                      <c:pt idx="130">
                        <c:v>2.488</c:v>
                      </c:pt>
                      <c:pt idx="131">
                        <c:v>2.8839999999999999</c:v>
                      </c:pt>
                      <c:pt idx="132">
                        <c:v>4.3600000000000003</c:v>
                      </c:pt>
                      <c:pt idx="133">
                        <c:v>5.2430000000000003</c:v>
                      </c:pt>
                      <c:pt idx="134">
                        <c:v>6.17</c:v>
                      </c:pt>
                      <c:pt idx="135">
                        <c:v>7.2</c:v>
                      </c:pt>
                      <c:pt idx="136">
                        <c:v>10.31</c:v>
                      </c:pt>
                      <c:pt idx="137">
                        <c:v>12.776</c:v>
                      </c:pt>
                      <c:pt idx="138">
                        <c:v>15.206</c:v>
                      </c:pt>
                      <c:pt idx="139">
                        <c:v>18.518000000000001</c:v>
                      </c:pt>
                      <c:pt idx="140">
                        <c:v>21.097000000000001</c:v>
                      </c:pt>
                      <c:pt idx="141">
                        <c:v>23.562999999999999</c:v>
                      </c:pt>
                      <c:pt idx="142">
                        <c:v>27.256</c:v>
                      </c:pt>
                      <c:pt idx="143">
                        <c:v>26.995999999999999</c:v>
                      </c:pt>
                      <c:pt idx="144">
                        <c:v>28.997</c:v>
                      </c:pt>
                      <c:pt idx="145">
                        <c:v>39.051000000000002</c:v>
                      </c:pt>
                      <c:pt idx="146">
                        <c:v>39.747</c:v>
                      </c:pt>
                      <c:pt idx="147">
                        <c:v>46.024000000000001</c:v>
                      </c:pt>
                      <c:pt idx="148">
                        <c:v>47.594999999999999</c:v>
                      </c:pt>
                      <c:pt idx="149">
                        <c:v>42.316000000000003</c:v>
                      </c:pt>
                      <c:pt idx="150">
                        <c:v>43.872999999999998</c:v>
                      </c:pt>
                      <c:pt idx="151">
                        <c:v>43.569000000000003</c:v>
                      </c:pt>
                      <c:pt idx="152">
                        <c:v>47.134</c:v>
                      </c:pt>
                      <c:pt idx="153">
                        <c:v>49.988</c:v>
                      </c:pt>
                      <c:pt idx="154">
                        <c:v>49.585000000000001</c:v>
                      </c:pt>
                      <c:pt idx="155">
                        <c:v>50.439</c:v>
                      </c:pt>
                      <c:pt idx="156">
                        <c:v>49.442</c:v>
                      </c:pt>
                      <c:pt idx="157">
                        <c:v>52.695999999999998</c:v>
                      </c:pt>
                      <c:pt idx="158">
                        <c:v>63.046999999999997</c:v>
                      </c:pt>
                      <c:pt idx="159">
                        <c:v>112.685</c:v>
                      </c:pt>
                      <c:pt idx="160">
                        <c:v>134.244</c:v>
                      </c:pt>
                      <c:pt idx="161">
                        <c:v>136.364</c:v>
                      </c:pt>
                      <c:pt idx="162">
                        <c:v>125.605</c:v>
                      </c:pt>
                      <c:pt idx="163">
                        <c:v>110.68899999999999</c:v>
                      </c:pt>
                      <c:pt idx="164">
                        <c:v>109.467</c:v>
                      </c:pt>
                      <c:pt idx="165">
                        <c:v>106.871</c:v>
                      </c:pt>
                      <c:pt idx="166">
                        <c:v>113.622</c:v>
                      </c:pt>
                      <c:pt idx="167">
                        <c:v>118.922</c:v>
                      </c:pt>
                      <c:pt idx="168">
                        <c:v>126.20099999999999</c:v>
                      </c:pt>
                      <c:pt idx="169">
                        <c:v>128.67599999999999</c:v>
                      </c:pt>
                      <c:pt idx="170">
                        <c:v>127.63500000000001</c:v>
                      </c:pt>
                      <c:pt idx="171">
                        <c:v>133.45099999999999</c:v>
                      </c:pt>
                    </c:numCache>
                  </c:numRef>
                </c:val>
                <c:extLst>
                  <c:ext xmlns:c15="http://schemas.microsoft.com/office/drawing/2012/chart" uri="{02D57815-91ED-43cb-92C2-25804820EDAC}">
                    <c15:filteredSeriesTitle>
                      <c15:tx>
                        <c:strRef>
                          <c:extLst>
                            <c:ext uri="{02D57815-91ED-43cb-92C2-25804820EDAC}">
                              <c15:formulaRef>
                                <c15:sqref>Sheet1!$AL$1</c15:sqref>
                              </c15:formulaRef>
                            </c:ext>
                          </c:extLst>
                          <c:strCache>
                            <c:ptCount val="1"/>
                            <c:pt idx="0">
                              <c:v>gas_co2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24-B739-4C9A-805F-8604B564D8BA}"/>
                  </c:ext>
                </c:extLst>
              </c15:ser>
            </c15:filteredBarSeries>
            <c15:filteredBarSeries>
              <c15:ser>
                <c:idx val="37"/>
                <c:order val="37"/>
                <c:spPr>
                  <a:solidFill>
                    <a:schemeClr val="dk1">
                      <a:tint val="75000"/>
                    </a:schemeClr>
                  </a:solidFill>
                  <a:ln>
                    <a:noFill/>
                  </a:ln>
                  <a:effectLst/>
                </c:spPr>
                <c:invertIfNegative val="0"/>
                <c:val>
                  <c:numRef>
                    <c:extLst>
                      <c:ext xmlns:c15="http://schemas.microsoft.com/office/drawing/2012/chart" uri="{02D57815-91ED-43cb-92C2-25804820EDAC}">
                        <c15:formulaRef>
                          <c15:sqref>Sheet1!$AM$2:$AM$173</c15:sqref>
                        </c15:formulaRef>
                      </c:ext>
                    </c:extLst>
                    <c:numCache>
                      <c:formatCode>General</c:formatCode>
                      <c:ptCount val="172"/>
                      <c:pt idx="8">
                        <c:v>0</c:v>
                      </c:pt>
                      <c:pt idx="9">
                        <c:v>0</c:v>
                      </c:pt>
                      <c:pt idx="10">
                        <c:v>0</c:v>
                      </c:pt>
                      <c:pt idx="11">
                        <c:v>0</c:v>
                      </c:pt>
                      <c:pt idx="12">
                        <c:v>0</c:v>
                      </c:pt>
                      <c:pt idx="13">
                        <c:v>0</c:v>
                      </c:pt>
                      <c:pt idx="14">
                        <c:v>0</c:v>
                      </c:pt>
                      <c:pt idx="15">
                        <c:v>0</c:v>
                      </c:pt>
                      <c:pt idx="16">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1E-3</c:v>
                      </c:pt>
                      <c:pt idx="116">
                        <c:v>1E-3</c:v>
                      </c:pt>
                      <c:pt idx="117">
                        <c:v>1E-3</c:v>
                      </c:pt>
                      <c:pt idx="118">
                        <c:v>1E-3</c:v>
                      </c:pt>
                      <c:pt idx="119">
                        <c:v>2E-3</c:v>
                      </c:pt>
                      <c:pt idx="120">
                        <c:v>2E-3</c:v>
                      </c:pt>
                      <c:pt idx="121">
                        <c:v>2E-3</c:v>
                      </c:pt>
                      <c:pt idx="122">
                        <c:v>2E-3</c:v>
                      </c:pt>
                      <c:pt idx="123">
                        <c:v>2E-3</c:v>
                      </c:pt>
                      <c:pt idx="124">
                        <c:v>2E-3</c:v>
                      </c:pt>
                      <c:pt idx="125">
                        <c:v>3.0000000000000001E-3</c:v>
                      </c:pt>
                      <c:pt idx="126">
                        <c:v>4.0000000000000001E-3</c:v>
                      </c:pt>
                      <c:pt idx="127">
                        <c:v>4.0000000000000001E-3</c:v>
                      </c:pt>
                      <c:pt idx="128">
                        <c:v>4.0000000000000001E-3</c:v>
                      </c:pt>
                      <c:pt idx="129">
                        <c:v>4.0000000000000001E-3</c:v>
                      </c:pt>
                      <c:pt idx="130">
                        <c:v>4.0000000000000001E-3</c:v>
                      </c:pt>
                      <c:pt idx="131">
                        <c:v>4.0000000000000001E-3</c:v>
                      </c:pt>
                      <c:pt idx="132">
                        <c:v>6.0000000000000001E-3</c:v>
                      </c:pt>
                      <c:pt idx="133">
                        <c:v>7.0000000000000001E-3</c:v>
                      </c:pt>
                      <c:pt idx="134">
                        <c:v>8.0000000000000002E-3</c:v>
                      </c:pt>
                      <c:pt idx="135">
                        <c:v>8.9999999999999993E-3</c:v>
                      </c:pt>
                      <c:pt idx="136">
                        <c:v>1.2999999999999999E-2</c:v>
                      </c:pt>
                      <c:pt idx="137">
                        <c:v>1.6E-2</c:v>
                      </c:pt>
                      <c:pt idx="138">
                        <c:v>1.7999999999999999E-2</c:v>
                      </c:pt>
                      <c:pt idx="139">
                        <c:v>2.1999999999999999E-2</c:v>
                      </c:pt>
                      <c:pt idx="140">
                        <c:v>2.4E-2</c:v>
                      </c:pt>
                      <c:pt idx="141">
                        <c:v>2.7E-2</c:v>
                      </c:pt>
                      <c:pt idx="142">
                        <c:v>0.03</c:v>
                      </c:pt>
                      <c:pt idx="143">
                        <c:v>2.9000000000000001E-2</c:v>
                      </c:pt>
                      <c:pt idx="144">
                        <c:v>3.1E-2</c:v>
                      </c:pt>
                      <c:pt idx="145">
                        <c:v>0.04</c:v>
                      </c:pt>
                      <c:pt idx="146">
                        <c:v>0.04</c:v>
                      </c:pt>
                      <c:pt idx="147">
                        <c:v>4.5999999999999999E-2</c:v>
                      </c:pt>
                      <c:pt idx="148">
                        <c:v>4.7E-2</c:v>
                      </c:pt>
                      <c:pt idx="149">
                        <c:v>4.1000000000000002E-2</c:v>
                      </c:pt>
                      <c:pt idx="150">
                        <c:v>4.1000000000000002E-2</c:v>
                      </c:pt>
                      <c:pt idx="151">
                        <c:v>0.04</c:v>
                      </c:pt>
                      <c:pt idx="152">
                        <c:v>4.2999999999999997E-2</c:v>
                      </c:pt>
                      <c:pt idx="153">
                        <c:v>4.4999999999999998E-2</c:v>
                      </c:pt>
                      <c:pt idx="154">
                        <c:v>4.3999999999999997E-2</c:v>
                      </c:pt>
                      <c:pt idx="155">
                        <c:v>4.3999999999999997E-2</c:v>
                      </c:pt>
                      <c:pt idx="156">
                        <c:v>4.2000000000000003E-2</c:v>
                      </c:pt>
                      <c:pt idx="157">
                        <c:v>4.3999999999999997E-2</c:v>
                      </c:pt>
                      <c:pt idx="158">
                        <c:v>5.1999999999999998E-2</c:v>
                      </c:pt>
                      <c:pt idx="159">
                        <c:v>9.1999999999999998E-2</c:v>
                      </c:pt>
                      <c:pt idx="160">
                        <c:v>0.108</c:v>
                      </c:pt>
                      <c:pt idx="161">
                        <c:v>0.108</c:v>
                      </c:pt>
                      <c:pt idx="162">
                        <c:v>9.9000000000000005E-2</c:v>
                      </c:pt>
                      <c:pt idx="163">
                        <c:v>8.5999999999999993E-2</c:v>
                      </c:pt>
                      <c:pt idx="164">
                        <c:v>8.4000000000000005E-2</c:v>
                      </c:pt>
                      <c:pt idx="165">
                        <c:v>8.1000000000000003E-2</c:v>
                      </c:pt>
                      <c:pt idx="166">
                        <c:v>8.5000000000000006E-2</c:v>
                      </c:pt>
                      <c:pt idx="167">
                        <c:v>8.7999999999999995E-2</c:v>
                      </c:pt>
                      <c:pt idx="168">
                        <c:v>9.1999999999999998E-2</c:v>
                      </c:pt>
                      <c:pt idx="169">
                        <c:v>9.2999999999999999E-2</c:v>
                      </c:pt>
                      <c:pt idx="170">
                        <c:v>9.0999999999999998E-2</c:v>
                      </c:pt>
                      <c:pt idx="171">
                        <c:v>9.5000000000000001E-2</c:v>
                      </c:pt>
                    </c:numCache>
                  </c:numRef>
                </c:val>
                <c:extLst>
                  <c:ext xmlns:c15="http://schemas.microsoft.com/office/drawing/2012/chart" uri="{02D57815-91ED-43cb-92C2-25804820EDAC}">
                    <c15:filteredSeriesTitle>
                      <c15:tx>
                        <c:strRef>
                          <c:extLst>
                            <c:ext uri="{02D57815-91ED-43cb-92C2-25804820EDAC}">
                              <c15:formulaRef>
                                <c15:sqref>Sheet1!$AM$1</c15:sqref>
                              </c15:formulaRef>
                            </c:ext>
                          </c:extLst>
                          <c:strCache>
                            <c:ptCount val="1"/>
                            <c:pt idx="0">
                              <c:v>gas_co2_per_capita</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25-B739-4C9A-805F-8604B564D8BA}"/>
                  </c:ext>
                </c:extLst>
              </c15:ser>
            </c15:filteredBarSeries>
            <c15:filteredBarSeries>
              <c15:ser>
                <c:idx val="38"/>
                <c:order val="38"/>
                <c:spPr>
                  <a:solidFill>
                    <a:schemeClr val="dk1">
                      <a:tint val="98500"/>
                    </a:schemeClr>
                  </a:solidFill>
                  <a:ln>
                    <a:noFill/>
                  </a:ln>
                  <a:effectLst/>
                </c:spPr>
                <c:invertIfNegative val="0"/>
                <c:val>
                  <c:numRef>
                    <c:extLst>
                      <c:ext xmlns:c15="http://schemas.microsoft.com/office/drawing/2012/chart" uri="{02D57815-91ED-43cb-92C2-25804820EDAC}">
                        <c15:formulaRef>
                          <c15:sqref>Sheet1!$AN$2:$AN$173</c15:sqref>
                        </c15:formulaRef>
                      </c:ext>
                    </c:extLst>
                    <c:numCache>
                      <c:formatCode>General</c:formatCode>
                      <c:ptCount val="172"/>
                      <c:pt idx="140">
                        <c:v>1.401</c:v>
                      </c:pt>
                      <c:pt idx="141">
                        <c:v>1.4319999999999999</c:v>
                      </c:pt>
                      <c:pt idx="142">
                        <c:v>1.43</c:v>
                      </c:pt>
                      <c:pt idx="143">
                        <c:v>1.4370000000000001</c:v>
                      </c:pt>
                      <c:pt idx="144">
                        <c:v>1.4550000000000001</c:v>
                      </c:pt>
                      <c:pt idx="145">
                        <c:v>1.494</c:v>
                      </c:pt>
                      <c:pt idx="146">
                        <c:v>1.518</c:v>
                      </c:pt>
                      <c:pt idx="147">
                        <c:v>1.548</c:v>
                      </c:pt>
                      <c:pt idx="148">
                        <c:v>1.5489999999999999</c:v>
                      </c:pt>
                      <c:pt idx="149">
                        <c:v>1.5940000000000001</c:v>
                      </c:pt>
                      <c:pt idx="150">
                        <c:v>1.6020000000000001</c:v>
                      </c:pt>
                      <c:pt idx="151">
                        <c:v>1.5940000000000001</c:v>
                      </c:pt>
                      <c:pt idx="152">
                        <c:v>1.583</c:v>
                      </c:pt>
                      <c:pt idx="153">
                        <c:v>1.5920000000000001</c:v>
                      </c:pt>
                      <c:pt idx="154">
                        <c:v>1.643</c:v>
                      </c:pt>
                      <c:pt idx="155">
                        <c:v>1.68</c:v>
                      </c:pt>
                      <c:pt idx="156">
                        <c:v>1.738</c:v>
                      </c:pt>
                      <c:pt idx="157">
                        <c:v>1.833</c:v>
                      </c:pt>
                      <c:pt idx="158">
                        <c:v>1.89</c:v>
                      </c:pt>
                      <c:pt idx="159">
                        <c:v>1.9810000000000001</c:v>
                      </c:pt>
                      <c:pt idx="160">
                        <c:v>2.0430000000000001</c:v>
                      </c:pt>
                      <c:pt idx="161">
                        <c:v>2.1040000000000001</c:v>
                      </c:pt>
                      <c:pt idx="162">
                        <c:v>2.194</c:v>
                      </c:pt>
                      <c:pt idx="163">
                        <c:v>2.218</c:v>
                      </c:pt>
                      <c:pt idx="164">
                        <c:v>2.3290000000000002</c:v>
                      </c:pt>
                      <c:pt idx="165">
                        <c:v>2.3170000000000002</c:v>
                      </c:pt>
                      <c:pt idx="166">
                        <c:v>2.3210000000000002</c:v>
                      </c:pt>
                      <c:pt idx="167">
                        <c:v>2.3940000000000001</c:v>
                      </c:pt>
                      <c:pt idx="168">
                        <c:v>2.4750000000000001</c:v>
                      </c:pt>
                      <c:pt idx="169">
                        <c:v>2.4550000000000001</c:v>
                      </c:pt>
                    </c:numCache>
                  </c:numRef>
                </c:val>
                <c:extLst>
                  <c:ext xmlns:c15="http://schemas.microsoft.com/office/drawing/2012/chart" uri="{02D57815-91ED-43cb-92C2-25804820EDAC}">
                    <c15:filteredSeriesTitle>
                      <c15:tx>
                        <c:strRef>
                          <c:extLst>
                            <c:ext uri="{02D57815-91ED-43cb-92C2-25804820EDAC}">
                              <c15:formulaRef>
                                <c15:sqref>Sheet1!$AN$1</c15:sqref>
                              </c15:formulaRef>
                            </c:ext>
                          </c:extLst>
                          <c:strCache>
                            <c:ptCount val="1"/>
                            <c:pt idx="0">
                              <c:v>ghg_excluding_lucf_per_capita</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26-B739-4C9A-805F-8604B564D8BA}"/>
                  </c:ext>
                </c:extLst>
              </c15:ser>
            </c15:filteredBarSeries>
            <c15:filteredBarSeries>
              <c15:ser>
                <c:idx val="39"/>
                <c:order val="39"/>
                <c:spPr>
                  <a:solidFill>
                    <a:schemeClr val="dk1">
                      <a:tint val="30000"/>
                    </a:schemeClr>
                  </a:solidFill>
                  <a:ln>
                    <a:noFill/>
                  </a:ln>
                  <a:effectLst/>
                </c:spPr>
                <c:invertIfNegative val="0"/>
                <c:val>
                  <c:numRef>
                    <c:extLst>
                      <c:ext xmlns:c15="http://schemas.microsoft.com/office/drawing/2012/chart" uri="{02D57815-91ED-43cb-92C2-25804820EDAC}">
                        <c15:formulaRef>
                          <c15:sqref>Sheet1!$AO$2:$AO$173</c15:sqref>
                        </c15:formulaRef>
                      </c:ext>
                    </c:extLst>
                    <c:numCache>
                      <c:formatCode>General</c:formatCode>
                      <c:ptCount val="172"/>
                      <c:pt idx="140">
                        <c:v>1.1519999999999999</c:v>
                      </c:pt>
                      <c:pt idx="141">
                        <c:v>1.1879999999999999</c:v>
                      </c:pt>
                      <c:pt idx="142">
                        <c:v>1.1910000000000001</c:v>
                      </c:pt>
                      <c:pt idx="143">
                        <c:v>1.2030000000000001</c:v>
                      </c:pt>
                      <c:pt idx="144">
                        <c:v>1.226</c:v>
                      </c:pt>
                      <c:pt idx="145">
                        <c:v>1.2689999999999999</c:v>
                      </c:pt>
                      <c:pt idx="146">
                        <c:v>1.294</c:v>
                      </c:pt>
                      <c:pt idx="147">
                        <c:v>1.329</c:v>
                      </c:pt>
                      <c:pt idx="148">
                        <c:v>1.3340000000000001</c:v>
                      </c:pt>
                      <c:pt idx="149">
                        <c:v>1.3839999999999999</c:v>
                      </c:pt>
                      <c:pt idx="150">
                        <c:v>1.395</c:v>
                      </c:pt>
                      <c:pt idx="151">
                        <c:v>1.6</c:v>
                      </c:pt>
                      <c:pt idx="152">
                        <c:v>1.5880000000000001</c:v>
                      </c:pt>
                      <c:pt idx="153">
                        <c:v>1.6</c:v>
                      </c:pt>
                      <c:pt idx="154">
                        <c:v>1.6519999999999999</c:v>
                      </c:pt>
                      <c:pt idx="155">
                        <c:v>1.6870000000000001</c:v>
                      </c:pt>
                      <c:pt idx="156">
                        <c:v>1.7450000000000001</c:v>
                      </c:pt>
                      <c:pt idx="157">
                        <c:v>1.8420000000000001</c:v>
                      </c:pt>
                      <c:pt idx="158">
                        <c:v>1.897</c:v>
                      </c:pt>
                      <c:pt idx="159">
                        <c:v>1.9930000000000001</c:v>
                      </c:pt>
                      <c:pt idx="160">
                        <c:v>2.0529999999999999</c:v>
                      </c:pt>
                      <c:pt idx="161">
                        <c:v>2.0550000000000002</c:v>
                      </c:pt>
                      <c:pt idx="162">
                        <c:v>2.15</c:v>
                      </c:pt>
                      <c:pt idx="163">
                        <c:v>2.1720000000000002</c:v>
                      </c:pt>
                      <c:pt idx="164">
                        <c:v>2.2829999999999999</c:v>
                      </c:pt>
                      <c:pt idx="165">
                        <c:v>2.27</c:v>
                      </c:pt>
                      <c:pt idx="166">
                        <c:v>2.298</c:v>
                      </c:pt>
                      <c:pt idx="167">
                        <c:v>2.3740000000000001</c:v>
                      </c:pt>
                      <c:pt idx="168">
                        <c:v>2.4550000000000001</c:v>
                      </c:pt>
                      <c:pt idx="169">
                        <c:v>2.4319999999999999</c:v>
                      </c:pt>
                    </c:numCache>
                  </c:numRef>
                </c:val>
                <c:extLst>
                  <c:ext xmlns:c15="http://schemas.microsoft.com/office/drawing/2012/chart" uri="{02D57815-91ED-43cb-92C2-25804820EDAC}">
                    <c15:filteredSeriesTitle>
                      <c15:tx>
                        <c:strRef>
                          <c:extLst>
                            <c:ext uri="{02D57815-91ED-43cb-92C2-25804820EDAC}">
                              <c15:formulaRef>
                                <c15:sqref>Sheet1!$AO$1</c15:sqref>
                              </c15:formulaRef>
                            </c:ext>
                          </c:extLst>
                          <c:strCache>
                            <c:ptCount val="1"/>
                            <c:pt idx="0">
                              <c:v>ghg_per_capita</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27-B739-4C9A-805F-8604B564D8BA}"/>
                  </c:ext>
                </c:extLst>
              </c15:ser>
            </c15:filteredBarSeries>
            <c15:filteredBarSeries>
              <c15:ser>
                <c:idx val="40"/>
                <c:order val="40"/>
                <c:spPr>
                  <a:solidFill>
                    <a:schemeClr val="dk1">
                      <a:tint val="60000"/>
                    </a:schemeClr>
                  </a:solidFill>
                  <a:ln>
                    <a:noFill/>
                  </a:ln>
                  <a:effectLst/>
                </c:spPr>
                <c:invertIfNegative val="0"/>
                <c:val>
                  <c:numRef>
                    <c:extLst>
                      <c:ext xmlns:c15="http://schemas.microsoft.com/office/drawing/2012/chart" uri="{02D57815-91ED-43cb-92C2-25804820EDAC}">
                        <c15:formulaRef>
                          <c15:sqref>Sheet1!$AP$2:$AP$173</c15:sqref>
                        </c15:formulaRef>
                      </c:ext>
                    </c:extLst>
                    <c:numCache>
                      <c:formatCode>General</c:formatCode>
                      <c:ptCount val="172"/>
                      <c:pt idx="0">
                        <c:v>304.22199999999998</c:v>
                      </c:pt>
                      <c:pt idx="1">
                        <c:v>235.41200000000001</c:v>
                      </c:pt>
                      <c:pt idx="2">
                        <c:v>198.809</c:v>
                      </c:pt>
                      <c:pt idx="3">
                        <c:v>176.56800000000001</c:v>
                      </c:pt>
                      <c:pt idx="4">
                        <c:v>160.74</c:v>
                      </c:pt>
                      <c:pt idx="5">
                        <c:v>149.19800000000001</c:v>
                      </c:pt>
                      <c:pt idx="6">
                        <c:v>143.006</c:v>
                      </c:pt>
                      <c:pt idx="7">
                        <c:v>137.51</c:v>
                      </c:pt>
                      <c:pt idx="8">
                        <c:v>131.501</c:v>
                      </c:pt>
                      <c:pt idx="9">
                        <c:v>128.02000000000001</c:v>
                      </c:pt>
                      <c:pt idx="10">
                        <c:v>126.005</c:v>
                      </c:pt>
                      <c:pt idx="11">
                        <c:v>123.404</c:v>
                      </c:pt>
                      <c:pt idx="12">
                        <c:v>120.58199999999999</c:v>
                      </c:pt>
                      <c:pt idx="13">
                        <c:v>119.227</c:v>
                      </c:pt>
                      <c:pt idx="14">
                        <c:v>118.09099999999999</c:v>
                      </c:pt>
                      <c:pt idx="15">
                        <c:v>117.651</c:v>
                      </c:pt>
                      <c:pt idx="16">
                        <c:v>118.67700000000001</c:v>
                      </c:pt>
                      <c:pt idx="17">
                        <c:v>116.91800000000001</c:v>
                      </c:pt>
                      <c:pt idx="18">
                        <c:v>115.489</c:v>
                      </c:pt>
                      <c:pt idx="19">
                        <c:v>116.039</c:v>
                      </c:pt>
                      <c:pt idx="20">
                        <c:v>115.85599999999999</c:v>
                      </c:pt>
                      <c:pt idx="21">
                        <c:v>115.709</c:v>
                      </c:pt>
                      <c:pt idx="22">
                        <c:v>117.834</c:v>
                      </c:pt>
                      <c:pt idx="23">
                        <c:v>118.017</c:v>
                      </c:pt>
                      <c:pt idx="24">
                        <c:v>116.369</c:v>
                      </c:pt>
                      <c:pt idx="25">
                        <c:v>116.69799999999999</c:v>
                      </c:pt>
                      <c:pt idx="26">
                        <c:v>117.358</c:v>
                      </c:pt>
                      <c:pt idx="27">
                        <c:v>116.91800000000001</c:v>
                      </c:pt>
                      <c:pt idx="28">
                        <c:v>116.185</c:v>
                      </c:pt>
                      <c:pt idx="29">
                        <c:v>116.58799999999999</c:v>
                      </c:pt>
                      <c:pt idx="30">
                        <c:v>119.776</c:v>
                      </c:pt>
                      <c:pt idx="31">
                        <c:v>122.378</c:v>
                      </c:pt>
                      <c:pt idx="32">
                        <c:v>126.298</c:v>
                      </c:pt>
                      <c:pt idx="33">
                        <c:v>125.822</c:v>
                      </c:pt>
                      <c:pt idx="34">
                        <c:v>127.03100000000001</c:v>
                      </c:pt>
                      <c:pt idx="35">
                        <c:v>127.50700000000001</c:v>
                      </c:pt>
                      <c:pt idx="36">
                        <c:v>127.874</c:v>
                      </c:pt>
                      <c:pt idx="37">
                        <c:v>128.24</c:v>
                      </c:pt>
                      <c:pt idx="38">
                        <c:v>128.75299999999999</c:v>
                      </c:pt>
                      <c:pt idx="39">
                        <c:v>129.00899999999999</c:v>
                      </c:pt>
                      <c:pt idx="40">
                        <c:v>126.628</c:v>
                      </c:pt>
                      <c:pt idx="41">
                        <c:v>127.39700000000001</c:v>
                      </c:pt>
                      <c:pt idx="42">
                        <c:v>124.979</c:v>
                      </c:pt>
                      <c:pt idx="43">
                        <c:v>124.063</c:v>
                      </c:pt>
                      <c:pt idx="44">
                        <c:v>123.404</c:v>
                      </c:pt>
                      <c:pt idx="45">
                        <c:v>124.759</c:v>
                      </c:pt>
                      <c:pt idx="46">
                        <c:v>124.83199999999999</c:v>
                      </c:pt>
                      <c:pt idx="47">
                        <c:v>123.22</c:v>
                      </c:pt>
                      <c:pt idx="48">
                        <c:v>123.11</c:v>
                      </c:pt>
                      <c:pt idx="49">
                        <c:v>121.828</c:v>
                      </c:pt>
                      <c:pt idx="50">
                        <c:v>116.77200000000001</c:v>
                      </c:pt>
                      <c:pt idx="51">
                        <c:v>114.53700000000001</c:v>
                      </c:pt>
                      <c:pt idx="52">
                        <c:v>114.17</c:v>
                      </c:pt>
                      <c:pt idx="53">
                        <c:v>111.239</c:v>
                      </c:pt>
                      <c:pt idx="54">
                        <c:v>110.396</c:v>
                      </c:pt>
                      <c:pt idx="55">
                        <c:v>108.711</c:v>
                      </c:pt>
                      <c:pt idx="56">
                        <c:v>107.941</c:v>
                      </c:pt>
                      <c:pt idx="57">
                        <c:v>105.413</c:v>
                      </c:pt>
                      <c:pt idx="58">
                        <c:v>104.717</c:v>
                      </c:pt>
                      <c:pt idx="59">
                        <c:v>103.911</c:v>
                      </c:pt>
                      <c:pt idx="60">
                        <c:v>106.036</c:v>
                      </c:pt>
                      <c:pt idx="61">
                        <c:v>109.041</c:v>
                      </c:pt>
                      <c:pt idx="62">
                        <c:v>108.89400000000001</c:v>
                      </c:pt>
                      <c:pt idx="63">
                        <c:v>108.748</c:v>
                      </c:pt>
                      <c:pt idx="64">
                        <c:v>108.491</c:v>
                      </c:pt>
                      <c:pt idx="65">
                        <c:v>108.19799999999999</c:v>
                      </c:pt>
                      <c:pt idx="66">
                        <c:v>108.821</c:v>
                      </c:pt>
                      <c:pt idx="67">
                        <c:v>107.465</c:v>
                      </c:pt>
                      <c:pt idx="68">
                        <c:v>106.952</c:v>
                      </c:pt>
                      <c:pt idx="69">
                        <c:v>107.319</c:v>
                      </c:pt>
                      <c:pt idx="70">
                        <c:v>270.62299999999999</c:v>
                      </c:pt>
                      <c:pt idx="71">
                        <c:v>337.82100000000003</c:v>
                      </c:pt>
                      <c:pt idx="72">
                        <c:v>376.916</c:v>
                      </c:pt>
                      <c:pt idx="73">
                        <c:v>401.20800000000003</c:v>
                      </c:pt>
                      <c:pt idx="74">
                        <c:v>418.75900000000001</c:v>
                      </c:pt>
                      <c:pt idx="75">
                        <c:v>435.06299999999999</c:v>
                      </c:pt>
                      <c:pt idx="76">
                        <c:v>444.00400000000002</c:v>
                      </c:pt>
                      <c:pt idx="77">
                        <c:v>454.226</c:v>
                      </c:pt>
                      <c:pt idx="78">
                        <c:v>462.06700000000001</c:v>
                      </c:pt>
                      <c:pt idx="79">
                        <c:v>471.154</c:v>
                      </c:pt>
                      <c:pt idx="80">
                        <c:v>481.70600000000002</c:v>
                      </c:pt>
                      <c:pt idx="81">
                        <c:v>486.03</c:v>
                      </c:pt>
                      <c:pt idx="82">
                        <c:v>491.15899999999999</c:v>
                      </c:pt>
                      <c:pt idx="83">
                        <c:v>495.73899999999998</c:v>
                      </c:pt>
                      <c:pt idx="84">
                        <c:v>498.78</c:v>
                      </c:pt>
                      <c:pt idx="85">
                        <c:v>501.41800000000001</c:v>
                      </c:pt>
                      <c:pt idx="86">
                        <c:v>507.20699999999999</c:v>
                      </c:pt>
                      <c:pt idx="87">
                        <c:v>511.49400000000003</c:v>
                      </c:pt>
                      <c:pt idx="88">
                        <c:v>513.07000000000005</c:v>
                      </c:pt>
                      <c:pt idx="89">
                        <c:v>516.47699999999998</c:v>
                      </c:pt>
                      <c:pt idx="90">
                        <c:v>521.46100000000001</c:v>
                      </c:pt>
                      <c:pt idx="91">
                        <c:v>525.96699999999998</c:v>
                      </c:pt>
                      <c:pt idx="92">
                        <c:v>527.46900000000005</c:v>
                      </c:pt>
                      <c:pt idx="93">
                        <c:v>530.80399999999997</c:v>
                      </c:pt>
                      <c:pt idx="94">
                        <c:v>536.77599999999995</c:v>
                      </c:pt>
                      <c:pt idx="95">
                        <c:v>535.45699999999999</c:v>
                      </c:pt>
                      <c:pt idx="96">
                        <c:v>538.27800000000002</c:v>
                      </c:pt>
                      <c:pt idx="97">
                        <c:v>542.08900000000006</c:v>
                      </c:pt>
                      <c:pt idx="98">
                        <c:v>542.89499999999998</c:v>
                      </c:pt>
                      <c:pt idx="99">
                        <c:v>541.94200000000001</c:v>
                      </c:pt>
                      <c:pt idx="100">
                        <c:v>670.87800000000004</c:v>
                      </c:pt>
                      <c:pt idx="101">
                        <c:v>716.53200000000004</c:v>
                      </c:pt>
                      <c:pt idx="102">
                        <c:v>745.58699999999999</c:v>
                      </c:pt>
                      <c:pt idx="103">
                        <c:v>760.79300000000001</c:v>
                      </c:pt>
                      <c:pt idx="104">
                        <c:v>778.27</c:v>
                      </c:pt>
                      <c:pt idx="105">
                        <c:v>785.41499999999996</c:v>
                      </c:pt>
                      <c:pt idx="106">
                        <c:v>796.18700000000001</c:v>
                      </c:pt>
                      <c:pt idx="107">
                        <c:v>801.35299999999995</c:v>
                      </c:pt>
                      <c:pt idx="108">
                        <c:v>813.005</c:v>
                      </c:pt>
                      <c:pt idx="109">
                        <c:v>816.52200000000005</c:v>
                      </c:pt>
                      <c:pt idx="110">
                        <c:v>508.96600000000001</c:v>
                      </c:pt>
                      <c:pt idx="111">
                        <c:v>700.26400000000001</c:v>
                      </c:pt>
                      <c:pt idx="112">
                        <c:v>420.40699999999998</c:v>
                      </c:pt>
                      <c:pt idx="113">
                        <c:v>377.75799999999998</c:v>
                      </c:pt>
                      <c:pt idx="114">
                        <c:v>372.29899999999998</c:v>
                      </c:pt>
                      <c:pt idx="115">
                        <c:v>345.88200000000001</c:v>
                      </c:pt>
                      <c:pt idx="116">
                        <c:v>426.08699999999999</c:v>
                      </c:pt>
                      <c:pt idx="117">
                        <c:v>437.18799999999999</c:v>
                      </c:pt>
                      <c:pt idx="118">
                        <c:v>285.38900000000001</c:v>
                      </c:pt>
                      <c:pt idx="119">
                        <c:v>328.404</c:v>
                      </c:pt>
                      <c:pt idx="120">
                        <c:v>216.32300000000001</c:v>
                      </c:pt>
                      <c:pt idx="121">
                        <c:v>256.26</c:v>
                      </c:pt>
                      <c:pt idx="122">
                        <c:v>410.58800000000002</c:v>
                      </c:pt>
                      <c:pt idx="123">
                        <c:v>359.10899999999998</c:v>
                      </c:pt>
                      <c:pt idx="124">
                        <c:v>321.47899999999998</c:v>
                      </c:pt>
                      <c:pt idx="125">
                        <c:v>258.05599999999998</c:v>
                      </c:pt>
                      <c:pt idx="126">
                        <c:v>204.81800000000001</c:v>
                      </c:pt>
                      <c:pt idx="127">
                        <c:v>416.30399999999997</c:v>
                      </c:pt>
                      <c:pt idx="128">
                        <c:v>278.904</c:v>
                      </c:pt>
                      <c:pt idx="129">
                        <c:v>195.14500000000001</c:v>
                      </c:pt>
                      <c:pt idx="130">
                        <c:v>208.738</c:v>
                      </c:pt>
                      <c:pt idx="131">
                        <c:v>239.00299999999999</c:v>
                      </c:pt>
                      <c:pt idx="132">
                        <c:v>160.30000000000001</c:v>
                      </c:pt>
                      <c:pt idx="133">
                        <c:v>332.80099999999999</c:v>
                      </c:pt>
                      <c:pt idx="134">
                        <c:v>215.48</c:v>
                      </c:pt>
                      <c:pt idx="135">
                        <c:v>182.02799999999999</c:v>
                      </c:pt>
                      <c:pt idx="136">
                        <c:v>221.196</c:v>
                      </c:pt>
                      <c:pt idx="137">
                        <c:v>155.61000000000001</c:v>
                      </c:pt>
                      <c:pt idx="138">
                        <c:v>257.35899999999998</c:v>
                      </c:pt>
                      <c:pt idx="139">
                        <c:v>196.79300000000001</c:v>
                      </c:pt>
                      <c:pt idx="140">
                        <c:v>198.55199999999999</c:v>
                      </c:pt>
                      <c:pt idx="141">
                        <c:v>160.04400000000001</c:v>
                      </c:pt>
                      <c:pt idx="142">
                        <c:v>188.62299999999999</c:v>
                      </c:pt>
                      <c:pt idx="143">
                        <c:v>149.89400000000001</c:v>
                      </c:pt>
                      <c:pt idx="144">
                        <c:v>133.00299999999999</c:v>
                      </c:pt>
                      <c:pt idx="145">
                        <c:v>99.513999999999996</c:v>
                      </c:pt>
                      <c:pt idx="146">
                        <c:v>189.24600000000001</c:v>
                      </c:pt>
                      <c:pt idx="147">
                        <c:v>119.849</c:v>
                      </c:pt>
                      <c:pt idx="148">
                        <c:v>109.92</c:v>
                      </c:pt>
                      <c:pt idx="149">
                        <c:v>100.32</c:v>
                      </c:pt>
                      <c:pt idx="150">
                        <c:v>208.84800000000001</c:v>
                      </c:pt>
                      <c:pt idx="151">
                        <c:v>167.92099999999999</c:v>
                      </c:pt>
                      <c:pt idx="152">
                        <c:v>109.773</c:v>
                      </c:pt>
                      <c:pt idx="153">
                        <c:v>134.39599999999999</c:v>
                      </c:pt>
                      <c:pt idx="154">
                        <c:v>94.421000000000006</c:v>
                      </c:pt>
                      <c:pt idx="155">
                        <c:v>63.277000000000001</c:v>
                      </c:pt>
                      <c:pt idx="156">
                        <c:v>59.466999999999999</c:v>
                      </c:pt>
                      <c:pt idx="157">
                        <c:v>119.41</c:v>
                      </c:pt>
                      <c:pt idx="158">
                        <c:v>178.95</c:v>
                      </c:pt>
                      <c:pt idx="159">
                        <c:v>106.586</c:v>
                      </c:pt>
                      <c:pt idx="160">
                        <c:v>139.452</c:v>
                      </c:pt>
                      <c:pt idx="161">
                        <c:v>117.468</c:v>
                      </c:pt>
                      <c:pt idx="162">
                        <c:v>183.71299999999999</c:v>
                      </c:pt>
                      <c:pt idx="163">
                        <c:v>244.20599999999999</c:v>
                      </c:pt>
                      <c:pt idx="164">
                        <c:v>124.613</c:v>
                      </c:pt>
                      <c:pt idx="165">
                        <c:v>183.09</c:v>
                      </c:pt>
                      <c:pt idx="166">
                        <c:v>203.20500000000001</c:v>
                      </c:pt>
                      <c:pt idx="167">
                        <c:v>184.40899999999999</c:v>
                      </c:pt>
                      <c:pt idx="168">
                        <c:v>156.78299999999999</c:v>
                      </c:pt>
                      <c:pt idx="169">
                        <c:v>134.286</c:v>
                      </c:pt>
                      <c:pt idx="170">
                        <c:v>108.748</c:v>
                      </c:pt>
                      <c:pt idx="171">
                        <c:v>85.298000000000002</c:v>
                      </c:pt>
                    </c:numCache>
                  </c:numRef>
                </c:val>
                <c:extLst>
                  <c:ext xmlns:c15="http://schemas.microsoft.com/office/drawing/2012/chart" uri="{02D57815-91ED-43cb-92C2-25804820EDAC}">
                    <c15:filteredSeriesTitle>
                      <c15:tx>
                        <c:strRef>
                          <c:extLst>
                            <c:ext uri="{02D57815-91ED-43cb-92C2-25804820EDAC}">
                              <c15:formulaRef>
                                <c15:sqref>Sheet1!$AP$1</c15:sqref>
                              </c15:formulaRef>
                            </c:ext>
                          </c:extLst>
                          <c:strCache>
                            <c:ptCount val="1"/>
                            <c:pt idx="0">
                              <c:v>land_use_change_co2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28-B739-4C9A-805F-8604B564D8BA}"/>
                  </c:ext>
                </c:extLst>
              </c15:ser>
            </c15:filteredBarSeries>
            <c15:filteredBarSeries>
              <c15:ser>
                <c:idx val="41"/>
                <c:order val="41"/>
                <c:spPr>
                  <a:solidFill>
                    <a:schemeClr val="dk1">
                      <a:tint val="80000"/>
                    </a:schemeClr>
                  </a:solidFill>
                  <a:ln>
                    <a:noFill/>
                  </a:ln>
                  <a:effectLst/>
                </c:spPr>
                <c:invertIfNegative val="0"/>
                <c:val>
                  <c:numRef>
                    <c:extLst>
                      <c:ext xmlns:c15="http://schemas.microsoft.com/office/drawing/2012/chart" uri="{02D57815-91ED-43cb-92C2-25804820EDAC}">
                        <c15:formulaRef>
                          <c15:sqref>Sheet1!$AQ$2:$AQ$173</c15:sqref>
                        </c15:formulaRef>
                      </c:ext>
                    </c:extLst>
                    <c:numCache>
                      <c:formatCode>General</c:formatCode>
                      <c:ptCount val="172"/>
                      <c:pt idx="0">
                        <c:v>1.2909999999999999</c:v>
                      </c:pt>
                      <c:pt idx="1">
                        <c:v>0.99399999999999999</c:v>
                      </c:pt>
                      <c:pt idx="2">
                        <c:v>0.83599999999999997</c:v>
                      </c:pt>
                      <c:pt idx="3">
                        <c:v>0.74</c:v>
                      </c:pt>
                      <c:pt idx="4">
                        <c:v>0.67100000000000004</c:v>
                      </c:pt>
                      <c:pt idx="5">
                        <c:v>0.62</c:v>
                      </c:pt>
                      <c:pt idx="6">
                        <c:v>0.59199999999999997</c:v>
                      </c:pt>
                      <c:pt idx="7">
                        <c:v>0.56699999999999995</c:v>
                      </c:pt>
                      <c:pt idx="8">
                        <c:v>0.54</c:v>
                      </c:pt>
                      <c:pt idx="9">
                        <c:v>0.52400000000000002</c:v>
                      </c:pt>
                      <c:pt idx="10">
                        <c:v>0.51300000000000001</c:v>
                      </c:pt>
                      <c:pt idx="11">
                        <c:v>0.501</c:v>
                      </c:pt>
                      <c:pt idx="12">
                        <c:v>0.48699999999999999</c:v>
                      </c:pt>
                      <c:pt idx="13">
                        <c:v>0.48</c:v>
                      </c:pt>
                      <c:pt idx="14">
                        <c:v>0.47399999999999998</c:v>
                      </c:pt>
                      <c:pt idx="15">
                        <c:v>0.47</c:v>
                      </c:pt>
                      <c:pt idx="16">
                        <c:v>0.47199999999999998</c:v>
                      </c:pt>
                      <c:pt idx="17">
                        <c:v>0.46300000000000002</c:v>
                      </c:pt>
                      <c:pt idx="18">
                        <c:v>0.45600000000000002</c:v>
                      </c:pt>
                      <c:pt idx="19">
                        <c:v>0.45600000000000002</c:v>
                      </c:pt>
                      <c:pt idx="20">
                        <c:v>0.45400000000000001</c:v>
                      </c:pt>
                      <c:pt idx="21">
                        <c:v>0.45200000000000001</c:v>
                      </c:pt>
                      <c:pt idx="22">
                        <c:v>0.45900000000000002</c:v>
                      </c:pt>
                      <c:pt idx="23">
                        <c:v>0.45900000000000002</c:v>
                      </c:pt>
                      <c:pt idx="24">
                        <c:v>0.45200000000000001</c:v>
                      </c:pt>
                      <c:pt idx="25">
                        <c:v>0.45200000000000001</c:v>
                      </c:pt>
                      <c:pt idx="26">
                        <c:v>0.45400000000000001</c:v>
                      </c:pt>
                      <c:pt idx="27">
                        <c:v>0.45100000000000001</c:v>
                      </c:pt>
                      <c:pt idx="28">
                        <c:v>0.44700000000000001</c:v>
                      </c:pt>
                      <c:pt idx="29">
                        <c:v>0.44700000000000001</c:v>
                      </c:pt>
                      <c:pt idx="30">
                        <c:v>0.45700000000000002</c:v>
                      </c:pt>
                      <c:pt idx="31">
                        <c:v>0.46400000000000002</c:v>
                      </c:pt>
                      <c:pt idx="32">
                        <c:v>0.47599999999999998</c:v>
                      </c:pt>
                      <c:pt idx="33">
                        <c:v>0.47</c:v>
                      </c:pt>
                      <c:pt idx="34">
                        <c:v>0.47</c:v>
                      </c:pt>
                      <c:pt idx="35">
                        <c:v>0.46800000000000003</c:v>
                      </c:pt>
                      <c:pt idx="36">
                        <c:v>0.46500000000000002</c:v>
                      </c:pt>
                      <c:pt idx="37">
                        <c:v>0.46200000000000002</c:v>
                      </c:pt>
                      <c:pt idx="38">
                        <c:v>0.46</c:v>
                      </c:pt>
                      <c:pt idx="39">
                        <c:v>0.45700000000000002</c:v>
                      </c:pt>
                      <c:pt idx="40">
                        <c:v>0.44600000000000001</c:v>
                      </c:pt>
                      <c:pt idx="41">
                        <c:v>0.44700000000000001</c:v>
                      </c:pt>
                      <c:pt idx="42">
                        <c:v>0.437</c:v>
                      </c:pt>
                      <c:pt idx="43">
                        <c:v>0.433</c:v>
                      </c:pt>
                      <c:pt idx="44">
                        <c:v>0.42899999999999999</c:v>
                      </c:pt>
                      <c:pt idx="45">
                        <c:v>0.433</c:v>
                      </c:pt>
                      <c:pt idx="46">
                        <c:v>0.432</c:v>
                      </c:pt>
                      <c:pt idx="47">
                        <c:v>0.42599999999999999</c:v>
                      </c:pt>
                      <c:pt idx="48">
                        <c:v>0.42499999999999999</c:v>
                      </c:pt>
                      <c:pt idx="49">
                        <c:v>0.41899999999999998</c:v>
                      </c:pt>
                      <c:pt idx="50">
                        <c:v>0.4</c:v>
                      </c:pt>
                      <c:pt idx="51">
                        <c:v>0.39</c:v>
                      </c:pt>
                      <c:pt idx="52">
                        <c:v>0.38700000000000001</c:v>
                      </c:pt>
                      <c:pt idx="53">
                        <c:v>0.375</c:v>
                      </c:pt>
                      <c:pt idx="54">
                        <c:v>0.36899999999999999</c:v>
                      </c:pt>
                      <c:pt idx="55">
                        <c:v>0.36099999999999999</c:v>
                      </c:pt>
                      <c:pt idx="56">
                        <c:v>0.35699999999999998</c:v>
                      </c:pt>
                      <c:pt idx="57">
                        <c:v>0.34599999999999997</c:v>
                      </c:pt>
                      <c:pt idx="58">
                        <c:v>0.34100000000000003</c:v>
                      </c:pt>
                      <c:pt idx="59">
                        <c:v>0.33700000000000002</c:v>
                      </c:pt>
                      <c:pt idx="60">
                        <c:v>0.34200000000000003</c:v>
                      </c:pt>
                      <c:pt idx="61">
                        <c:v>0.35099999999999998</c:v>
                      </c:pt>
                      <c:pt idx="62">
                        <c:v>0.34899999999999998</c:v>
                      </c:pt>
                      <c:pt idx="63">
                        <c:v>0.34799999999999998</c:v>
                      </c:pt>
                      <c:pt idx="64">
                        <c:v>0.34699999999999998</c:v>
                      </c:pt>
                      <c:pt idx="65">
                        <c:v>0.34499999999999997</c:v>
                      </c:pt>
                      <c:pt idx="66">
                        <c:v>0.34699999999999998</c:v>
                      </c:pt>
                      <c:pt idx="67">
                        <c:v>0.34200000000000003</c:v>
                      </c:pt>
                      <c:pt idx="68">
                        <c:v>0.34</c:v>
                      </c:pt>
                      <c:pt idx="69">
                        <c:v>0.34</c:v>
                      </c:pt>
                      <c:pt idx="70">
                        <c:v>0.85399999999999998</c:v>
                      </c:pt>
                      <c:pt idx="71">
                        <c:v>1.0589999999999999</c:v>
                      </c:pt>
                      <c:pt idx="72">
                        <c:v>1.173</c:v>
                      </c:pt>
                      <c:pt idx="73">
                        <c:v>1.236</c:v>
                      </c:pt>
                      <c:pt idx="74">
                        <c:v>1.278</c:v>
                      </c:pt>
                      <c:pt idx="75">
                        <c:v>1.3149999999999999</c:v>
                      </c:pt>
                      <c:pt idx="76">
                        <c:v>1.329</c:v>
                      </c:pt>
                      <c:pt idx="77">
                        <c:v>1.347</c:v>
                      </c:pt>
                      <c:pt idx="78">
                        <c:v>1.357</c:v>
                      </c:pt>
                      <c:pt idx="79">
                        <c:v>1.369</c:v>
                      </c:pt>
                      <c:pt idx="80">
                        <c:v>1.3839999999999999</c:v>
                      </c:pt>
                      <c:pt idx="81">
                        <c:v>1.38</c:v>
                      </c:pt>
                      <c:pt idx="82">
                        <c:v>1.3759999999999999</c:v>
                      </c:pt>
                      <c:pt idx="83">
                        <c:v>1.37</c:v>
                      </c:pt>
                      <c:pt idx="84">
                        <c:v>1.359</c:v>
                      </c:pt>
                      <c:pt idx="85">
                        <c:v>1.347</c:v>
                      </c:pt>
                      <c:pt idx="86">
                        <c:v>1.3440000000000001</c:v>
                      </c:pt>
                      <c:pt idx="87">
                        <c:v>1.3360000000000001</c:v>
                      </c:pt>
                      <c:pt idx="88">
                        <c:v>1.3220000000000001</c:v>
                      </c:pt>
                      <c:pt idx="89">
                        <c:v>1.3180000000000001</c:v>
                      </c:pt>
                      <c:pt idx="90">
                        <c:v>1.3240000000000001</c:v>
                      </c:pt>
                      <c:pt idx="91">
                        <c:v>1.3340000000000001</c:v>
                      </c:pt>
                      <c:pt idx="92">
                        <c:v>1.3420000000000001</c:v>
                      </c:pt>
                      <c:pt idx="93">
                        <c:v>1.36</c:v>
                      </c:pt>
                      <c:pt idx="94">
                        <c:v>1.3859999999999999</c:v>
                      </c:pt>
                      <c:pt idx="95">
                        <c:v>1.393</c:v>
                      </c:pt>
                      <c:pt idx="96">
                        <c:v>1.411</c:v>
                      </c:pt>
                      <c:pt idx="97">
                        <c:v>1.431</c:v>
                      </c:pt>
                      <c:pt idx="98">
                        <c:v>1.444</c:v>
                      </c:pt>
                      <c:pt idx="99">
                        <c:v>1.4450000000000001</c:v>
                      </c:pt>
                      <c:pt idx="100">
                        <c:v>1.879</c:v>
                      </c:pt>
                      <c:pt idx="101">
                        <c:v>1.964</c:v>
                      </c:pt>
                      <c:pt idx="102">
                        <c:v>1.9990000000000001</c:v>
                      </c:pt>
                      <c:pt idx="103">
                        <c:v>1.996</c:v>
                      </c:pt>
                      <c:pt idx="104">
                        <c:v>1.9970000000000001</c:v>
                      </c:pt>
                      <c:pt idx="105">
                        <c:v>1.9710000000000001</c:v>
                      </c:pt>
                      <c:pt idx="106">
                        <c:v>1.9530000000000001</c:v>
                      </c:pt>
                      <c:pt idx="107">
                        <c:v>1.9219999999999999</c:v>
                      </c:pt>
                      <c:pt idx="108">
                        <c:v>1.907</c:v>
                      </c:pt>
                      <c:pt idx="109">
                        <c:v>1.873</c:v>
                      </c:pt>
                      <c:pt idx="110">
                        <c:v>1.141</c:v>
                      </c:pt>
                      <c:pt idx="111">
                        <c:v>1.534</c:v>
                      </c:pt>
                      <c:pt idx="112">
                        <c:v>0.9</c:v>
                      </c:pt>
                      <c:pt idx="113">
                        <c:v>0.79</c:v>
                      </c:pt>
                      <c:pt idx="114">
                        <c:v>0.76100000000000001</c:v>
                      </c:pt>
                      <c:pt idx="115">
                        <c:v>0.69199999999999995</c:v>
                      </c:pt>
                      <c:pt idx="116">
                        <c:v>0.83399999999999996</c:v>
                      </c:pt>
                      <c:pt idx="117">
                        <c:v>0.83799999999999997</c:v>
                      </c:pt>
                      <c:pt idx="118">
                        <c:v>0.53500000000000003</c:v>
                      </c:pt>
                      <c:pt idx="119">
                        <c:v>0.60199999999999998</c:v>
                      </c:pt>
                      <c:pt idx="120">
                        <c:v>0.38800000000000001</c:v>
                      </c:pt>
                      <c:pt idx="121">
                        <c:v>0.45</c:v>
                      </c:pt>
                      <c:pt idx="122">
                        <c:v>0.70399999999999996</c:v>
                      </c:pt>
                      <c:pt idx="123">
                        <c:v>0.60199999999999998</c:v>
                      </c:pt>
                      <c:pt idx="124">
                        <c:v>0.52700000000000002</c:v>
                      </c:pt>
                      <c:pt idx="125">
                        <c:v>0.41399999999999998</c:v>
                      </c:pt>
                      <c:pt idx="126">
                        <c:v>0.32100000000000001</c:v>
                      </c:pt>
                      <c:pt idx="127">
                        <c:v>0.63900000000000001</c:v>
                      </c:pt>
                      <c:pt idx="128">
                        <c:v>0.41899999999999998</c:v>
                      </c:pt>
                      <c:pt idx="129">
                        <c:v>0.28599999999999998</c:v>
                      </c:pt>
                      <c:pt idx="130">
                        <c:v>0.3</c:v>
                      </c:pt>
                      <c:pt idx="131">
                        <c:v>0.33500000000000002</c:v>
                      </c:pt>
                      <c:pt idx="132">
                        <c:v>0.22</c:v>
                      </c:pt>
                      <c:pt idx="133">
                        <c:v>0.44600000000000001</c:v>
                      </c:pt>
                      <c:pt idx="134">
                        <c:v>0.28199999999999997</c:v>
                      </c:pt>
                      <c:pt idx="135">
                        <c:v>0.23300000000000001</c:v>
                      </c:pt>
                      <c:pt idx="136">
                        <c:v>0.27700000000000002</c:v>
                      </c:pt>
                      <c:pt idx="137">
                        <c:v>0.191</c:v>
                      </c:pt>
                      <c:pt idx="138">
                        <c:v>0.309</c:v>
                      </c:pt>
                      <c:pt idx="139">
                        <c:v>0.23100000000000001</c:v>
                      </c:pt>
                      <c:pt idx="140">
                        <c:v>0.22800000000000001</c:v>
                      </c:pt>
                      <c:pt idx="141">
                        <c:v>0.18</c:v>
                      </c:pt>
                      <c:pt idx="142">
                        <c:v>0.20799999999999999</c:v>
                      </c:pt>
                      <c:pt idx="143">
                        <c:v>0.16200000000000001</c:v>
                      </c:pt>
                      <c:pt idx="144">
                        <c:v>0.14099999999999999</c:v>
                      </c:pt>
                      <c:pt idx="145">
                        <c:v>0.10299999999999999</c:v>
                      </c:pt>
                      <c:pt idx="146">
                        <c:v>0.192</c:v>
                      </c:pt>
                      <c:pt idx="147">
                        <c:v>0.12</c:v>
                      </c:pt>
                      <c:pt idx="148">
                        <c:v>0.108</c:v>
                      </c:pt>
                      <c:pt idx="149">
                        <c:v>9.6000000000000002E-2</c:v>
                      </c:pt>
                      <c:pt idx="150">
                        <c:v>0.19700000000000001</c:v>
                      </c:pt>
                      <c:pt idx="151">
                        <c:v>0.156</c:v>
                      </c:pt>
                      <c:pt idx="152">
                        <c:v>0.1</c:v>
                      </c:pt>
                      <c:pt idx="153">
                        <c:v>0.12</c:v>
                      </c:pt>
                      <c:pt idx="154">
                        <c:v>8.3000000000000004E-2</c:v>
                      </c:pt>
                      <c:pt idx="155">
                        <c:v>5.5E-2</c:v>
                      </c:pt>
                      <c:pt idx="156">
                        <c:v>5.0999999999999997E-2</c:v>
                      </c:pt>
                      <c:pt idx="157">
                        <c:v>0.1</c:v>
                      </c:pt>
                      <c:pt idx="158">
                        <c:v>0.14799999999999999</c:v>
                      </c:pt>
                      <c:pt idx="159">
                        <c:v>8.6999999999999994E-2</c:v>
                      </c:pt>
                      <c:pt idx="160">
                        <c:v>0.112</c:v>
                      </c:pt>
                      <c:pt idx="161">
                        <c:v>9.2999999999999999E-2</c:v>
                      </c:pt>
                      <c:pt idx="162">
                        <c:v>0.14399999999999999</c:v>
                      </c:pt>
                      <c:pt idx="163">
                        <c:v>0.189</c:v>
                      </c:pt>
                      <c:pt idx="164">
                        <c:v>9.5000000000000001E-2</c:v>
                      </c:pt>
                      <c:pt idx="165">
                        <c:v>0.13800000000000001</c:v>
                      </c:pt>
                      <c:pt idx="166">
                        <c:v>0.152</c:v>
                      </c:pt>
                      <c:pt idx="167">
                        <c:v>0.13600000000000001</c:v>
                      </c:pt>
                      <c:pt idx="168">
                        <c:v>0.115</c:v>
                      </c:pt>
                      <c:pt idx="169">
                        <c:v>9.7000000000000003E-2</c:v>
                      </c:pt>
                      <c:pt idx="170">
                        <c:v>7.8E-2</c:v>
                      </c:pt>
                      <c:pt idx="171">
                        <c:v>6.0999999999999999E-2</c:v>
                      </c:pt>
                    </c:numCache>
                  </c:numRef>
                </c:val>
                <c:extLst>
                  <c:ext xmlns:c15="http://schemas.microsoft.com/office/drawing/2012/chart" uri="{02D57815-91ED-43cb-92C2-25804820EDAC}">
                    <c15:filteredSeriesTitle>
                      <c15:tx>
                        <c:strRef>
                          <c:extLst>
                            <c:ext uri="{02D57815-91ED-43cb-92C2-25804820EDAC}">
                              <c15:formulaRef>
                                <c15:sqref>Sheet1!$AQ$1</c15:sqref>
                              </c15:formulaRef>
                            </c:ext>
                          </c:extLst>
                          <c:strCache>
                            <c:ptCount val="1"/>
                            <c:pt idx="0">
                              <c:v>land_use_change_co2_per_capita</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29-B739-4C9A-805F-8604B564D8BA}"/>
                  </c:ext>
                </c:extLst>
              </c15:ser>
            </c15:filteredBarSeries>
            <c15:filteredBarSeries>
              <c15:ser>
                <c:idx val="42"/>
                <c:order val="42"/>
                <c:spPr>
                  <a:solidFill>
                    <a:schemeClr val="dk1">
                      <a:tint val="88500"/>
                    </a:schemeClr>
                  </a:solidFill>
                  <a:ln>
                    <a:noFill/>
                  </a:ln>
                  <a:effectLst/>
                </c:spPr>
                <c:invertIfNegative val="0"/>
                <c:val>
                  <c:numRef>
                    <c:extLst>
                      <c:ext xmlns:c15="http://schemas.microsoft.com/office/drawing/2012/chart" uri="{02D57815-91ED-43cb-92C2-25804820EDAC}">
                        <c15:formulaRef>
                          <c15:sqref>Sheet1!$AR$2:$AR$173</c15:sqref>
                        </c15:formulaRef>
                      </c:ext>
                    </c:extLst>
                    <c:numCache>
                      <c:formatCode>General</c:formatCode>
                      <c:ptCount val="172"/>
                      <c:pt idx="140">
                        <c:v>511.26</c:v>
                      </c:pt>
                      <c:pt idx="141">
                        <c:v>516.80999999999995</c:v>
                      </c:pt>
                      <c:pt idx="142">
                        <c:v>518.28</c:v>
                      </c:pt>
                      <c:pt idx="143">
                        <c:v>522.27</c:v>
                      </c:pt>
                      <c:pt idx="144">
                        <c:v>525.92999999999995</c:v>
                      </c:pt>
                      <c:pt idx="145">
                        <c:v>535.25</c:v>
                      </c:pt>
                      <c:pt idx="146">
                        <c:v>543.91999999999996</c:v>
                      </c:pt>
                      <c:pt idx="147">
                        <c:v>551.86</c:v>
                      </c:pt>
                      <c:pt idx="148">
                        <c:v>560.54999999999995</c:v>
                      </c:pt>
                      <c:pt idx="149">
                        <c:v>569.23</c:v>
                      </c:pt>
                      <c:pt idx="150">
                        <c:v>573</c:v>
                      </c:pt>
                      <c:pt idx="151">
                        <c:v>574.73</c:v>
                      </c:pt>
                      <c:pt idx="152">
                        <c:v>567.32000000000005</c:v>
                      </c:pt>
                      <c:pt idx="153">
                        <c:v>575.75</c:v>
                      </c:pt>
                      <c:pt idx="154">
                        <c:v>583.04</c:v>
                      </c:pt>
                      <c:pt idx="155">
                        <c:v>594.88</c:v>
                      </c:pt>
                      <c:pt idx="156">
                        <c:v>603.22</c:v>
                      </c:pt>
                      <c:pt idx="157">
                        <c:v>616.14</c:v>
                      </c:pt>
                      <c:pt idx="158">
                        <c:v>622.34</c:v>
                      </c:pt>
                      <c:pt idx="159">
                        <c:v>622.39</c:v>
                      </c:pt>
                      <c:pt idx="160">
                        <c:v>627.11</c:v>
                      </c:pt>
                      <c:pt idx="161">
                        <c:v>631.48</c:v>
                      </c:pt>
                      <c:pt idx="162">
                        <c:v>632.59</c:v>
                      </c:pt>
                      <c:pt idx="163">
                        <c:v>634.57000000000005</c:v>
                      </c:pt>
                      <c:pt idx="164">
                        <c:v>637.04</c:v>
                      </c:pt>
                      <c:pt idx="165">
                        <c:v>640.42999999999995</c:v>
                      </c:pt>
                      <c:pt idx="166">
                        <c:v>645.12</c:v>
                      </c:pt>
                      <c:pt idx="167">
                        <c:v>650.82000000000005</c:v>
                      </c:pt>
                      <c:pt idx="168">
                        <c:v>657.15</c:v>
                      </c:pt>
                      <c:pt idx="169">
                        <c:v>658.09</c:v>
                      </c:pt>
                    </c:numCache>
                  </c:numRef>
                </c:val>
                <c:extLst>
                  <c:ext xmlns:c15="http://schemas.microsoft.com/office/drawing/2012/chart" uri="{02D57815-91ED-43cb-92C2-25804820EDAC}">
                    <c15:filteredSeriesTitle>
                      <c15:tx>
                        <c:strRef>
                          <c:extLst>
                            <c:ext uri="{02D57815-91ED-43cb-92C2-25804820EDAC}">
                              <c15:formulaRef>
                                <c15:sqref>Sheet1!$AR$1</c15:sqref>
                              </c15:formulaRef>
                            </c:ext>
                          </c:extLst>
                          <c:strCache>
                            <c:ptCount val="1"/>
                            <c:pt idx="0">
                              <c:v>methane</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2A-B739-4C9A-805F-8604B564D8BA}"/>
                  </c:ext>
                </c:extLst>
              </c15:ser>
            </c15:filteredBarSeries>
            <c15:filteredBarSeries>
              <c15:ser>
                <c:idx val="43"/>
                <c:order val="43"/>
                <c:spPr>
                  <a:solidFill>
                    <a:schemeClr val="dk1">
                      <a:tint val="55000"/>
                    </a:schemeClr>
                  </a:solidFill>
                  <a:ln>
                    <a:noFill/>
                  </a:ln>
                  <a:effectLst/>
                </c:spPr>
                <c:invertIfNegative val="0"/>
                <c:val>
                  <c:numRef>
                    <c:extLst>
                      <c:ext xmlns:c15="http://schemas.microsoft.com/office/drawing/2012/chart" uri="{02D57815-91ED-43cb-92C2-25804820EDAC}">
                        <c15:formulaRef>
                          <c15:sqref>Sheet1!$AS$2:$AS$173</c15:sqref>
                        </c15:formulaRef>
                      </c:ext>
                    </c:extLst>
                    <c:numCache>
                      <c:formatCode>General</c:formatCode>
                      <c:ptCount val="172"/>
                      <c:pt idx="140">
                        <c:v>0.58699999999999997</c:v>
                      </c:pt>
                      <c:pt idx="141">
                        <c:v>0.58099999999999996</c:v>
                      </c:pt>
                      <c:pt idx="142">
                        <c:v>0.57099999999999995</c:v>
                      </c:pt>
                      <c:pt idx="143">
                        <c:v>0.56399999999999995</c:v>
                      </c:pt>
                      <c:pt idx="144">
                        <c:v>0.55600000000000005</c:v>
                      </c:pt>
                      <c:pt idx="145">
                        <c:v>0.55500000000000005</c:v>
                      </c:pt>
                      <c:pt idx="146">
                        <c:v>0.55300000000000005</c:v>
                      </c:pt>
                      <c:pt idx="147">
                        <c:v>0.55100000000000005</c:v>
                      </c:pt>
                      <c:pt idx="148">
                        <c:v>0.54900000000000004</c:v>
                      </c:pt>
                      <c:pt idx="149">
                        <c:v>0.54700000000000004</c:v>
                      </c:pt>
                      <c:pt idx="150">
                        <c:v>0.54100000000000004</c:v>
                      </c:pt>
                      <c:pt idx="151">
                        <c:v>0.53300000000000003</c:v>
                      </c:pt>
                      <c:pt idx="152">
                        <c:v>0.51700000000000002</c:v>
                      </c:pt>
                      <c:pt idx="153">
                        <c:v>0.51500000000000001</c:v>
                      </c:pt>
                      <c:pt idx="154">
                        <c:v>0.51300000000000001</c:v>
                      </c:pt>
                      <c:pt idx="155">
                        <c:v>0.51500000000000001</c:v>
                      </c:pt>
                      <c:pt idx="156">
                        <c:v>0.51500000000000001</c:v>
                      </c:pt>
                      <c:pt idx="157">
                        <c:v>0.51800000000000002</c:v>
                      </c:pt>
                      <c:pt idx="158">
                        <c:v>0.51600000000000001</c:v>
                      </c:pt>
                      <c:pt idx="159">
                        <c:v>0.50900000000000001</c:v>
                      </c:pt>
                      <c:pt idx="160">
                        <c:v>0.505</c:v>
                      </c:pt>
                      <c:pt idx="161">
                        <c:v>0.502</c:v>
                      </c:pt>
                      <c:pt idx="162">
                        <c:v>0.496</c:v>
                      </c:pt>
                      <c:pt idx="163">
                        <c:v>0.49099999999999999</c:v>
                      </c:pt>
                      <c:pt idx="164">
                        <c:v>0.48699999999999999</c:v>
                      </c:pt>
                      <c:pt idx="165">
                        <c:v>0.48399999999999999</c:v>
                      </c:pt>
                      <c:pt idx="166">
                        <c:v>0.48199999999999998</c:v>
                      </c:pt>
                      <c:pt idx="167">
                        <c:v>0.48099999999999998</c:v>
                      </c:pt>
                      <c:pt idx="168">
                        <c:v>0.48</c:v>
                      </c:pt>
                      <c:pt idx="169">
                        <c:v>0.47599999999999998</c:v>
                      </c:pt>
                    </c:numCache>
                  </c:numRef>
                </c:val>
                <c:extLst>
                  <c:ext xmlns:c15="http://schemas.microsoft.com/office/drawing/2012/chart" uri="{02D57815-91ED-43cb-92C2-25804820EDAC}">
                    <c15:filteredSeriesTitle>
                      <c15:tx>
                        <c:strRef>
                          <c:extLst>
                            <c:ext uri="{02D57815-91ED-43cb-92C2-25804820EDAC}">
                              <c15:formulaRef>
                                <c15:sqref>Sheet1!$AS$1</c15:sqref>
                              </c15:formulaRef>
                            </c:ext>
                          </c:extLst>
                          <c:strCache>
                            <c:ptCount val="1"/>
                            <c:pt idx="0">
                              <c:v>methane_per_capita</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2B-B739-4C9A-805F-8604B564D8BA}"/>
                  </c:ext>
                </c:extLst>
              </c15:ser>
            </c15:filteredBarSeries>
            <c15:filteredBarSeries>
              <c15:ser>
                <c:idx val="44"/>
                <c:order val="44"/>
                <c:spPr>
                  <a:solidFill>
                    <a:schemeClr val="dk1">
                      <a:tint val="75000"/>
                    </a:schemeClr>
                  </a:solidFill>
                  <a:ln>
                    <a:noFill/>
                  </a:ln>
                  <a:effectLst/>
                </c:spPr>
                <c:invertIfNegative val="0"/>
                <c:val>
                  <c:numRef>
                    <c:extLst>
                      <c:ext xmlns:c15="http://schemas.microsoft.com/office/drawing/2012/chart" uri="{02D57815-91ED-43cb-92C2-25804820EDAC}">
                        <c15:formulaRef>
                          <c15:sqref>Sheet1!$AT$2:$AT$173</c15:sqref>
                        </c15:formulaRef>
                      </c:ext>
                    </c:extLst>
                    <c:numCache>
                      <c:formatCode>General</c:formatCode>
                      <c:ptCount val="172"/>
                      <c:pt idx="140">
                        <c:v>147.25</c:v>
                      </c:pt>
                      <c:pt idx="141">
                        <c:v>151.4</c:v>
                      </c:pt>
                      <c:pt idx="142">
                        <c:v>155.55000000000001</c:v>
                      </c:pt>
                      <c:pt idx="143">
                        <c:v>159.1</c:v>
                      </c:pt>
                      <c:pt idx="144">
                        <c:v>164.8</c:v>
                      </c:pt>
                      <c:pt idx="145">
                        <c:v>168.31</c:v>
                      </c:pt>
                      <c:pt idx="146">
                        <c:v>171.67</c:v>
                      </c:pt>
                      <c:pt idx="147">
                        <c:v>176.81</c:v>
                      </c:pt>
                      <c:pt idx="148">
                        <c:v>180.72</c:v>
                      </c:pt>
                      <c:pt idx="149">
                        <c:v>184.19</c:v>
                      </c:pt>
                      <c:pt idx="150">
                        <c:v>180.54</c:v>
                      </c:pt>
                      <c:pt idx="151">
                        <c:v>184.86</c:v>
                      </c:pt>
                      <c:pt idx="152">
                        <c:v>178.71</c:v>
                      </c:pt>
                      <c:pt idx="153">
                        <c:v>187.28</c:v>
                      </c:pt>
                      <c:pt idx="154">
                        <c:v>194.89</c:v>
                      </c:pt>
                      <c:pt idx="155">
                        <c:v>203.35</c:v>
                      </c:pt>
                      <c:pt idx="156">
                        <c:v>212.94</c:v>
                      </c:pt>
                      <c:pt idx="157">
                        <c:v>223.65</c:v>
                      </c:pt>
                      <c:pt idx="158">
                        <c:v>227.16</c:v>
                      </c:pt>
                      <c:pt idx="159">
                        <c:v>235.78</c:v>
                      </c:pt>
                      <c:pt idx="160">
                        <c:v>243.22</c:v>
                      </c:pt>
                      <c:pt idx="161">
                        <c:v>249.07</c:v>
                      </c:pt>
                      <c:pt idx="162">
                        <c:v>250.14</c:v>
                      </c:pt>
                      <c:pt idx="163">
                        <c:v>248.33</c:v>
                      </c:pt>
                      <c:pt idx="164">
                        <c:v>250.58</c:v>
                      </c:pt>
                      <c:pt idx="165">
                        <c:v>254.05</c:v>
                      </c:pt>
                      <c:pt idx="166">
                        <c:v>253.4</c:v>
                      </c:pt>
                      <c:pt idx="167">
                        <c:v>259.55</c:v>
                      </c:pt>
                      <c:pt idx="168">
                        <c:v>265.58999999999997</c:v>
                      </c:pt>
                      <c:pt idx="169">
                        <c:v>261.74</c:v>
                      </c:pt>
                    </c:numCache>
                  </c:numRef>
                </c:val>
                <c:extLst>
                  <c:ext xmlns:c15="http://schemas.microsoft.com/office/drawing/2012/chart" uri="{02D57815-91ED-43cb-92C2-25804820EDAC}">
                    <c15:filteredSeriesTitle>
                      <c15:tx>
                        <c:strRef>
                          <c:extLst>
                            <c:ext uri="{02D57815-91ED-43cb-92C2-25804820EDAC}">
                              <c15:formulaRef>
                                <c15:sqref>Sheet1!$AT$1</c15:sqref>
                              </c15:formulaRef>
                            </c:ext>
                          </c:extLst>
                          <c:strCache>
                            <c:ptCount val="1"/>
                            <c:pt idx="0">
                              <c:v>nitrous_oxide</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2C-B739-4C9A-805F-8604B564D8BA}"/>
                  </c:ext>
                </c:extLst>
              </c15:ser>
            </c15:filteredBarSeries>
            <c15:filteredBarSeries>
              <c15:ser>
                <c:idx val="45"/>
                <c:order val="45"/>
                <c:spPr>
                  <a:solidFill>
                    <a:schemeClr val="dk1">
                      <a:tint val="98500"/>
                    </a:schemeClr>
                  </a:solidFill>
                  <a:ln>
                    <a:noFill/>
                  </a:ln>
                  <a:effectLst/>
                </c:spPr>
                <c:invertIfNegative val="0"/>
                <c:val>
                  <c:numRef>
                    <c:extLst>
                      <c:ext xmlns:c15="http://schemas.microsoft.com/office/drawing/2012/chart" uri="{02D57815-91ED-43cb-92C2-25804820EDAC}">
                        <c15:formulaRef>
                          <c15:sqref>Sheet1!$AU$2:$AU$173</c15:sqref>
                        </c15:formulaRef>
                      </c:ext>
                    </c:extLst>
                    <c:numCache>
                      <c:formatCode>General</c:formatCode>
                      <c:ptCount val="172"/>
                      <c:pt idx="140">
                        <c:v>0.16900000000000001</c:v>
                      </c:pt>
                      <c:pt idx="141">
                        <c:v>0.17</c:v>
                      </c:pt>
                      <c:pt idx="142">
                        <c:v>0.17100000000000001</c:v>
                      </c:pt>
                      <c:pt idx="143">
                        <c:v>0.17199999999999999</c:v>
                      </c:pt>
                      <c:pt idx="144">
                        <c:v>0.17399999999999999</c:v>
                      </c:pt>
                      <c:pt idx="145">
                        <c:v>0.17499999999999999</c:v>
                      </c:pt>
                      <c:pt idx="146">
                        <c:v>0.17499999999999999</c:v>
                      </c:pt>
                      <c:pt idx="147">
                        <c:v>0.17599999999999999</c:v>
                      </c:pt>
                      <c:pt idx="148">
                        <c:v>0.17699999999999999</c:v>
                      </c:pt>
                      <c:pt idx="149">
                        <c:v>0.17699999999999999</c:v>
                      </c:pt>
                      <c:pt idx="150">
                        <c:v>0.17</c:v>
                      </c:pt>
                      <c:pt idx="151">
                        <c:v>0.17100000000000001</c:v>
                      </c:pt>
                      <c:pt idx="152">
                        <c:v>0.16300000000000001</c:v>
                      </c:pt>
                      <c:pt idx="153">
                        <c:v>0.16800000000000001</c:v>
                      </c:pt>
                      <c:pt idx="154">
                        <c:v>0.17199999999999999</c:v>
                      </c:pt>
                      <c:pt idx="155">
                        <c:v>0.17599999999999999</c:v>
                      </c:pt>
                      <c:pt idx="156">
                        <c:v>0.182</c:v>
                      </c:pt>
                      <c:pt idx="157">
                        <c:v>0.188</c:v>
                      </c:pt>
                      <c:pt idx="158">
                        <c:v>0.188</c:v>
                      </c:pt>
                      <c:pt idx="159">
                        <c:v>0.193</c:v>
                      </c:pt>
                      <c:pt idx="160">
                        <c:v>0.19600000000000001</c:v>
                      </c:pt>
                      <c:pt idx="161">
                        <c:v>0.19800000000000001</c:v>
                      </c:pt>
                      <c:pt idx="162">
                        <c:v>0.19600000000000001</c:v>
                      </c:pt>
                      <c:pt idx="163">
                        <c:v>0.192</c:v>
                      </c:pt>
                      <c:pt idx="164">
                        <c:v>0.192</c:v>
                      </c:pt>
                      <c:pt idx="165">
                        <c:v>0.192</c:v>
                      </c:pt>
                      <c:pt idx="166">
                        <c:v>0.189</c:v>
                      </c:pt>
                      <c:pt idx="167">
                        <c:v>0.192</c:v>
                      </c:pt>
                      <c:pt idx="168">
                        <c:v>0.19400000000000001</c:v>
                      </c:pt>
                      <c:pt idx="169">
                        <c:v>0.189</c:v>
                      </c:pt>
                    </c:numCache>
                  </c:numRef>
                </c:val>
                <c:extLst>
                  <c:ext xmlns:c15="http://schemas.microsoft.com/office/drawing/2012/chart" uri="{02D57815-91ED-43cb-92C2-25804820EDAC}">
                    <c15:filteredSeriesTitle>
                      <c15:tx>
                        <c:strRef>
                          <c:extLst>
                            <c:ext uri="{02D57815-91ED-43cb-92C2-25804820EDAC}">
                              <c15:formulaRef>
                                <c15:sqref>Sheet1!$AU$1</c15:sqref>
                              </c15:formulaRef>
                            </c:ext>
                          </c:extLst>
                          <c:strCache>
                            <c:ptCount val="1"/>
                            <c:pt idx="0">
                              <c:v>nitrous_oxide_per_capita</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2D-B739-4C9A-805F-8604B564D8BA}"/>
                  </c:ext>
                </c:extLst>
              </c15:ser>
            </c15:filteredBarSeries>
            <c15:filteredBarSeries>
              <c15:ser>
                <c:idx val="46"/>
                <c:order val="46"/>
                <c:spPr>
                  <a:solidFill>
                    <a:schemeClr val="dk1">
                      <a:tint val="30000"/>
                    </a:schemeClr>
                  </a:solidFill>
                  <a:ln>
                    <a:noFill/>
                  </a:ln>
                  <a:effectLst/>
                </c:spPr>
                <c:invertIfNegative val="0"/>
                <c:val>
                  <c:numRef>
                    <c:extLst>
                      <c:ext xmlns:c15="http://schemas.microsoft.com/office/drawing/2012/chart" uri="{02D57815-91ED-43cb-92C2-25804820EDAC}">
                        <c15:formulaRef>
                          <c15:sqref>Sheet1!$AV$2:$AV$173</c15:sqref>
                        </c15:formulaRef>
                      </c:ext>
                    </c:extLst>
                    <c:numCache>
                      <c:formatCode>General</c:formatCode>
                      <c:ptCount val="172"/>
                      <c:pt idx="8">
                        <c:v>0</c:v>
                      </c:pt>
                      <c:pt idx="9">
                        <c:v>0</c:v>
                      </c:pt>
                      <c:pt idx="10">
                        <c:v>0</c:v>
                      </c:pt>
                      <c:pt idx="11">
                        <c:v>0</c:v>
                      </c:pt>
                      <c:pt idx="12">
                        <c:v>0</c:v>
                      </c:pt>
                      <c:pt idx="13">
                        <c:v>0</c:v>
                      </c:pt>
                      <c:pt idx="14">
                        <c:v>0</c:v>
                      </c:pt>
                      <c:pt idx="15">
                        <c:v>0</c:v>
                      </c:pt>
                      <c:pt idx="16">
                        <c:v>0</c:v>
                      </c:pt>
                      <c:pt idx="28">
                        <c:v>0</c:v>
                      </c:pt>
                      <c:pt idx="29">
                        <c:v>7.2999999999999995E-2</c:v>
                      </c:pt>
                      <c:pt idx="30">
                        <c:v>0.11</c:v>
                      </c:pt>
                      <c:pt idx="31">
                        <c:v>9.9000000000000005E-2</c:v>
                      </c:pt>
                      <c:pt idx="32">
                        <c:v>0.22700000000000001</c:v>
                      </c:pt>
                      <c:pt idx="33">
                        <c:v>0.15</c:v>
                      </c:pt>
                      <c:pt idx="34">
                        <c:v>0.29699999999999999</c:v>
                      </c:pt>
                      <c:pt idx="35">
                        <c:v>0.20499999999999999</c:v>
                      </c:pt>
                      <c:pt idx="36">
                        <c:v>0.35499999999999998</c:v>
                      </c:pt>
                      <c:pt idx="37">
                        <c:v>0.34399999999999997</c:v>
                      </c:pt>
                      <c:pt idx="38">
                        <c:v>0.436</c:v>
                      </c:pt>
                      <c:pt idx="39">
                        <c:v>0.63400000000000001</c:v>
                      </c:pt>
                      <c:pt idx="40">
                        <c:v>0.65600000000000003</c:v>
                      </c:pt>
                      <c:pt idx="41">
                        <c:v>0.71799999999999997</c:v>
                      </c:pt>
                      <c:pt idx="42">
                        <c:v>0.83099999999999996</c:v>
                      </c:pt>
                      <c:pt idx="43">
                        <c:v>1.0840000000000001</c:v>
                      </c:pt>
                      <c:pt idx="44">
                        <c:v>0.70699999999999996</c:v>
                      </c:pt>
                      <c:pt idx="45">
                        <c:v>0.872</c:v>
                      </c:pt>
                      <c:pt idx="46">
                        <c:v>0.90500000000000003</c:v>
                      </c:pt>
                      <c:pt idx="47">
                        <c:v>1.1719999999999999</c:v>
                      </c:pt>
                      <c:pt idx="48">
                        <c:v>1.1020000000000001</c:v>
                      </c:pt>
                      <c:pt idx="49">
                        <c:v>1.1830000000000001</c:v>
                      </c:pt>
                      <c:pt idx="50">
                        <c:v>1.2749999999999999</c:v>
                      </c:pt>
                      <c:pt idx="51">
                        <c:v>1.627</c:v>
                      </c:pt>
                      <c:pt idx="52">
                        <c:v>1.59</c:v>
                      </c:pt>
                      <c:pt idx="53">
                        <c:v>1.85</c:v>
                      </c:pt>
                      <c:pt idx="54">
                        <c:v>2.2530000000000001</c:v>
                      </c:pt>
                      <c:pt idx="55">
                        <c:v>2.2719999999999998</c:v>
                      </c:pt>
                      <c:pt idx="56">
                        <c:v>2.5139999999999998</c:v>
                      </c:pt>
                      <c:pt idx="57">
                        <c:v>2.36</c:v>
                      </c:pt>
                      <c:pt idx="58">
                        <c:v>2.6709999999999998</c:v>
                      </c:pt>
                      <c:pt idx="59">
                        <c:v>3.4729999999999999</c:v>
                      </c:pt>
                      <c:pt idx="60">
                        <c:v>2.5099999999999998</c:v>
                      </c:pt>
                      <c:pt idx="61">
                        <c:v>2.6379999999999999</c:v>
                      </c:pt>
                      <c:pt idx="62">
                        <c:v>2.9129999999999998</c:v>
                      </c:pt>
                      <c:pt idx="63">
                        <c:v>3.2429999999999999</c:v>
                      </c:pt>
                      <c:pt idx="64">
                        <c:v>3.0270000000000001</c:v>
                      </c:pt>
                      <c:pt idx="65">
                        <c:v>3.3559999999999999</c:v>
                      </c:pt>
                      <c:pt idx="66">
                        <c:v>3.4729999999999999</c:v>
                      </c:pt>
                      <c:pt idx="67">
                        <c:v>3.3050000000000002</c:v>
                      </c:pt>
                      <c:pt idx="68">
                        <c:v>3.2719999999999998</c:v>
                      </c:pt>
                      <c:pt idx="69">
                        <c:v>3.5720000000000001</c:v>
                      </c:pt>
                      <c:pt idx="70">
                        <c:v>3.5910000000000002</c:v>
                      </c:pt>
                      <c:pt idx="71">
                        <c:v>3.891</c:v>
                      </c:pt>
                      <c:pt idx="72">
                        <c:v>3.7989999999999999</c:v>
                      </c:pt>
                      <c:pt idx="73">
                        <c:v>3.7410000000000001</c:v>
                      </c:pt>
                      <c:pt idx="74">
                        <c:v>3.7490000000000001</c:v>
                      </c:pt>
                      <c:pt idx="75">
                        <c:v>3.6859999999999999</c:v>
                      </c:pt>
                      <c:pt idx="76">
                        <c:v>3.375</c:v>
                      </c:pt>
                      <c:pt idx="77">
                        <c:v>3.43</c:v>
                      </c:pt>
                      <c:pt idx="78">
                        <c:v>0.52800000000000002</c:v>
                      </c:pt>
                      <c:pt idx="79">
                        <c:v>0.63400000000000001</c:v>
                      </c:pt>
                      <c:pt idx="80">
                        <c:v>0.65600000000000003</c:v>
                      </c:pt>
                      <c:pt idx="81">
                        <c:v>0.73599999999999999</c:v>
                      </c:pt>
                      <c:pt idx="82">
                        <c:v>0.73299999999999998</c:v>
                      </c:pt>
                      <c:pt idx="83">
                        <c:v>0.68899999999999995</c:v>
                      </c:pt>
                      <c:pt idx="84">
                        <c:v>0.81</c:v>
                      </c:pt>
                      <c:pt idx="85">
                        <c:v>0.85699999999999998</c:v>
                      </c:pt>
                      <c:pt idx="86">
                        <c:v>0.81</c:v>
                      </c:pt>
                      <c:pt idx="87">
                        <c:v>0.88700000000000001</c:v>
                      </c:pt>
                      <c:pt idx="88">
                        <c:v>1.022</c:v>
                      </c:pt>
                      <c:pt idx="89">
                        <c:v>0.95299999999999996</c:v>
                      </c:pt>
                      <c:pt idx="90">
                        <c:v>1.1319999999999999</c:v>
                      </c:pt>
                      <c:pt idx="91">
                        <c:v>1.1870000000000001</c:v>
                      </c:pt>
                      <c:pt idx="92">
                        <c:v>1.143</c:v>
                      </c:pt>
                      <c:pt idx="93">
                        <c:v>1.121</c:v>
                      </c:pt>
                      <c:pt idx="94">
                        <c:v>1.1399999999999999</c:v>
                      </c:pt>
                      <c:pt idx="95">
                        <c:v>0.97099999999999997</c:v>
                      </c:pt>
                      <c:pt idx="96">
                        <c:v>0.89800000000000002</c:v>
                      </c:pt>
                      <c:pt idx="97">
                        <c:v>0.76200000000000001</c:v>
                      </c:pt>
                      <c:pt idx="98">
                        <c:v>0.76900000000000002</c:v>
                      </c:pt>
                      <c:pt idx="99">
                        <c:v>0.77700000000000002</c:v>
                      </c:pt>
                      <c:pt idx="100">
                        <c:v>7.1890000000000001</c:v>
                      </c:pt>
                      <c:pt idx="101">
                        <c:v>7.8520000000000003</c:v>
                      </c:pt>
                      <c:pt idx="102">
                        <c:v>7.5620000000000003</c:v>
                      </c:pt>
                      <c:pt idx="103">
                        <c:v>7.68</c:v>
                      </c:pt>
                      <c:pt idx="104">
                        <c:v>9.5410000000000004</c:v>
                      </c:pt>
                      <c:pt idx="105">
                        <c:v>12.750999999999999</c:v>
                      </c:pt>
                      <c:pt idx="106">
                        <c:v>13.945</c:v>
                      </c:pt>
                      <c:pt idx="107">
                        <c:v>15.894</c:v>
                      </c:pt>
                      <c:pt idx="108">
                        <c:v>16.843</c:v>
                      </c:pt>
                      <c:pt idx="109">
                        <c:v>18.387</c:v>
                      </c:pt>
                      <c:pt idx="110">
                        <c:v>19.445</c:v>
                      </c:pt>
                      <c:pt idx="111">
                        <c:v>21.31</c:v>
                      </c:pt>
                      <c:pt idx="112">
                        <c:v>24.885000000000002</c:v>
                      </c:pt>
                      <c:pt idx="113">
                        <c:v>27.106000000000002</c:v>
                      </c:pt>
                      <c:pt idx="114">
                        <c:v>28.122</c:v>
                      </c:pt>
                      <c:pt idx="115">
                        <c:v>30.815000000000001</c:v>
                      </c:pt>
                      <c:pt idx="116">
                        <c:v>35.676000000000002</c:v>
                      </c:pt>
                      <c:pt idx="117">
                        <c:v>32.698</c:v>
                      </c:pt>
                      <c:pt idx="118">
                        <c:v>42.25</c:v>
                      </c:pt>
                      <c:pt idx="119">
                        <c:v>45.35</c:v>
                      </c:pt>
                      <c:pt idx="120">
                        <c:v>49.332000000000001</c:v>
                      </c:pt>
                      <c:pt idx="121">
                        <c:v>55.442999999999998</c:v>
                      </c:pt>
                      <c:pt idx="122">
                        <c:v>58.878</c:v>
                      </c:pt>
                      <c:pt idx="123">
                        <c:v>61.749000000000002</c:v>
                      </c:pt>
                      <c:pt idx="124">
                        <c:v>60.628</c:v>
                      </c:pt>
                      <c:pt idx="125">
                        <c:v>61.838000000000001</c:v>
                      </c:pt>
                      <c:pt idx="126">
                        <c:v>63.438000000000002</c:v>
                      </c:pt>
                      <c:pt idx="127">
                        <c:v>68.557000000000002</c:v>
                      </c:pt>
                      <c:pt idx="128">
                        <c:v>75.316999999999993</c:v>
                      </c:pt>
                      <c:pt idx="129">
                        <c:v>82.664000000000001</c:v>
                      </c:pt>
                      <c:pt idx="130">
                        <c:v>83.176000000000002</c:v>
                      </c:pt>
                      <c:pt idx="131">
                        <c:v>89.712999999999994</c:v>
                      </c:pt>
                      <c:pt idx="132">
                        <c:v>94.406999999999996</c:v>
                      </c:pt>
                      <c:pt idx="133">
                        <c:v>99.17</c:v>
                      </c:pt>
                      <c:pt idx="134">
                        <c:v>106.105</c:v>
                      </c:pt>
                      <c:pt idx="135">
                        <c:v>116.76</c:v>
                      </c:pt>
                      <c:pt idx="136">
                        <c:v>121.857</c:v>
                      </c:pt>
                      <c:pt idx="137">
                        <c:v>127.67100000000001</c:v>
                      </c:pt>
                      <c:pt idx="138">
                        <c:v>133.61500000000001</c:v>
                      </c:pt>
                      <c:pt idx="139">
                        <c:v>150.714</c:v>
                      </c:pt>
                      <c:pt idx="140">
                        <c:v>158.167</c:v>
                      </c:pt>
                      <c:pt idx="141">
                        <c:v>166.423</c:v>
                      </c:pt>
                      <c:pt idx="142">
                        <c:v>188.05500000000001</c:v>
                      </c:pt>
                      <c:pt idx="143">
                        <c:v>186.87899999999999</c:v>
                      </c:pt>
                      <c:pt idx="144">
                        <c:v>198.95500000000001</c:v>
                      </c:pt>
                      <c:pt idx="145">
                        <c:v>216.28100000000001</c:v>
                      </c:pt>
                      <c:pt idx="146">
                        <c:v>243.16</c:v>
                      </c:pt>
                      <c:pt idx="147">
                        <c:v>244.202</c:v>
                      </c:pt>
                      <c:pt idx="148">
                        <c:v>262.892</c:v>
                      </c:pt>
                      <c:pt idx="149">
                        <c:v>300.51</c:v>
                      </c:pt>
                      <c:pt idx="150">
                        <c:v>312.28699999999998</c:v>
                      </c:pt>
                      <c:pt idx="151">
                        <c:v>316.11500000000001</c:v>
                      </c:pt>
                      <c:pt idx="152">
                        <c:v>324.58800000000002</c:v>
                      </c:pt>
                      <c:pt idx="153">
                        <c:v>329.93700000000001</c:v>
                      </c:pt>
                      <c:pt idx="154">
                        <c:v>347.51799999999997</c:v>
                      </c:pt>
                      <c:pt idx="155">
                        <c:v>351.64600000000002</c:v>
                      </c:pt>
                      <c:pt idx="156">
                        <c:v>368.89100000000002</c:v>
                      </c:pt>
                      <c:pt idx="157">
                        <c:v>391.02800000000002</c:v>
                      </c:pt>
                      <c:pt idx="158">
                        <c:v>412.31599999999997</c:v>
                      </c:pt>
                      <c:pt idx="159">
                        <c:v>431.61</c:v>
                      </c:pt>
                      <c:pt idx="160">
                        <c:v>438.37299999999999</c:v>
                      </c:pt>
                      <c:pt idx="161">
                        <c:v>458.90899999999999</c:v>
                      </c:pt>
                      <c:pt idx="162">
                        <c:v>488.55399999999997</c:v>
                      </c:pt>
                      <c:pt idx="163">
                        <c:v>495.642</c:v>
                      </c:pt>
                      <c:pt idx="164">
                        <c:v>511.166</c:v>
                      </c:pt>
                      <c:pt idx="165">
                        <c:v>554.78899999999999</c:v>
                      </c:pt>
                      <c:pt idx="166">
                        <c:v>613.16600000000005</c:v>
                      </c:pt>
                      <c:pt idx="167">
                        <c:v>631.08699999999999</c:v>
                      </c:pt>
                      <c:pt idx="168">
                        <c:v>655.19000000000005</c:v>
                      </c:pt>
                      <c:pt idx="169">
                        <c:v>674.01099999999997</c:v>
                      </c:pt>
                      <c:pt idx="170">
                        <c:v>603.60199999999998</c:v>
                      </c:pt>
                      <c:pt idx="171">
                        <c:v>622.14800000000002</c:v>
                      </c:pt>
                    </c:numCache>
                  </c:numRef>
                </c:val>
                <c:extLst>
                  <c:ext xmlns:c15="http://schemas.microsoft.com/office/drawing/2012/chart" uri="{02D57815-91ED-43cb-92C2-25804820EDAC}">
                    <c15:filteredSeriesTitle>
                      <c15:tx>
                        <c:strRef>
                          <c:extLst>
                            <c:ext uri="{02D57815-91ED-43cb-92C2-25804820EDAC}">
                              <c15:formulaRef>
                                <c15:sqref>Sheet1!$AV$1</c15:sqref>
                              </c15:formulaRef>
                            </c:ext>
                          </c:extLst>
                          <c:strCache>
                            <c:ptCount val="1"/>
                            <c:pt idx="0">
                              <c:v>oil_co2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2E-B739-4C9A-805F-8604B564D8BA}"/>
                  </c:ext>
                </c:extLst>
              </c15:ser>
            </c15:filteredBarSeries>
            <c15:filteredBarSeries>
              <c15:ser>
                <c:idx val="47"/>
                <c:order val="47"/>
                <c:spPr>
                  <a:solidFill>
                    <a:schemeClr val="dk1">
                      <a:tint val="60000"/>
                    </a:schemeClr>
                  </a:solidFill>
                  <a:ln>
                    <a:noFill/>
                  </a:ln>
                  <a:effectLst/>
                </c:spPr>
                <c:invertIfNegative val="0"/>
                <c:val>
                  <c:numRef>
                    <c:extLst>
                      <c:ext xmlns:c15="http://schemas.microsoft.com/office/drawing/2012/chart" uri="{02D57815-91ED-43cb-92C2-25804820EDAC}">
                        <c15:formulaRef>
                          <c15:sqref>Sheet1!$AW$2:$AW$173</c15:sqref>
                        </c15:formulaRef>
                      </c:ext>
                    </c:extLst>
                    <c:numCache>
                      <c:formatCode>General</c:formatCode>
                      <c:ptCount val="172"/>
                      <c:pt idx="8">
                        <c:v>0</c:v>
                      </c:pt>
                      <c:pt idx="9">
                        <c:v>0</c:v>
                      </c:pt>
                      <c:pt idx="10">
                        <c:v>0</c:v>
                      </c:pt>
                      <c:pt idx="11">
                        <c:v>0</c:v>
                      </c:pt>
                      <c:pt idx="12">
                        <c:v>0</c:v>
                      </c:pt>
                      <c:pt idx="13">
                        <c:v>0</c:v>
                      </c:pt>
                      <c:pt idx="14">
                        <c:v>0</c:v>
                      </c:pt>
                      <c:pt idx="15">
                        <c:v>0</c:v>
                      </c:pt>
                      <c:pt idx="16">
                        <c:v>0</c:v>
                      </c:pt>
                      <c:pt idx="28">
                        <c:v>0</c:v>
                      </c:pt>
                      <c:pt idx="29">
                        <c:v>0</c:v>
                      </c:pt>
                      <c:pt idx="30">
                        <c:v>0</c:v>
                      </c:pt>
                      <c:pt idx="31">
                        <c:v>0</c:v>
                      </c:pt>
                      <c:pt idx="32">
                        <c:v>1E-3</c:v>
                      </c:pt>
                      <c:pt idx="33">
                        <c:v>1E-3</c:v>
                      </c:pt>
                      <c:pt idx="34">
                        <c:v>1E-3</c:v>
                      </c:pt>
                      <c:pt idx="35">
                        <c:v>1E-3</c:v>
                      </c:pt>
                      <c:pt idx="36">
                        <c:v>1E-3</c:v>
                      </c:pt>
                      <c:pt idx="37">
                        <c:v>1E-3</c:v>
                      </c:pt>
                      <c:pt idx="38">
                        <c:v>2E-3</c:v>
                      </c:pt>
                      <c:pt idx="39">
                        <c:v>2E-3</c:v>
                      </c:pt>
                      <c:pt idx="40">
                        <c:v>2E-3</c:v>
                      </c:pt>
                      <c:pt idx="41">
                        <c:v>3.0000000000000001E-3</c:v>
                      </c:pt>
                      <c:pt idx="42">
                        <c:v>3.0000000000000001E-3</c:v>
                      </c:pt>
                      <c:pt idx="43">
                        <c:v>4.0000000000000001E-3</c:v>
                      </c:pt>
                      <c:pt idx="44">
                        <c:v>2E-3</c:v>
                      </c:pt>
                      <c:pt idx="45">
                        <c:v>3.0000000000000001E-3</c:v>
                      </c:pt>
                      <c:pt idx="46">
                        <c:v>3.0000000000000001E-3</c:v>
                      </c:pt>
                      <c:pt idx="47">
                        <c:v>4.0000000000000001E-3</c:v>
                      </c:pt>
                      <c:pt idx="48">
                        <c:v>4.0000000000000001E-3</c:v>
                      </c:pt>
                      <c:pt idx="49">
                        <c:v>4.0000000000000001E-3</c:v>
                      </c:pt>
                      <c:pt idx="50">
                        <c:v>4.0000000000000001E-3</c:v>
                      </c:pt>
                      <c:pt idx="51">
                        <c:v>6.0000000000000001E-3</c:v>
                      </c:pt>
                      <c:pt idx="52">
                        <c:v>5.0000000000000001E-3</c:v>
                      </c:pt>
                      <c:pt idx="53">
                        <c:v>6.0000000000000001E-3</c:v>
                      </c:pt>
                      <c:pt idx="54">
                        <c:v>8.0000000000000002E-3</c:v>
                      </c:pt>
                      <c:pt idx="55">
                        <c:v>8.0000000000000002E-3</c:v>
                      </c:pt>
                      <c:pt idx="56">
                        <c:v>8.0000000000000002E-3</c:v>
                      </c:pt>
                      <c:pt idx="57">
                        <c:v>8.0000000000000002E-3</c:v>
                      </c:pt>
                      <c:pt idx="58">
                        <c:v>8.9999999999999993E-3</c:v>
                      </c:pt>
                      <c:pt idx="59">
                        <c:v>1.0999999999999999E-2</c:v>
                      </c:pt>
                      <c:pt idx="60">
                        <c:v>8.0000000000000002E-3</c:v>
                      </c:pt>
                      <c:pt idx="61">
                        <c:v>8.0000000000000002E-3</c:v>
                      </c:pt>
                      <c:pt idx="62">
                        <c:v>8.9999999999999993E-3</c:v>
                      </c:pt>
                      <c:pt idx="63">
                        <c:v>0.01</c:v>
                      </c:pt>
                      <c:pt idx="64">
                        <c:v>0.01</c:v>
                      </c:pt>
                      <c:pt idx="65">
                        <c:v>1.0999999999999999E-2</c:v>
                      </c:pt>
                      <c:pt idx="66">
                        <c:v>1.0999999999999999E-2</c:v>
                      </c:pt>
                      <c:pt idx="67">
                        <c:v>1.0999999999999999E-2</c:v>
                      </c:pt>
                      <c:pt idx="68">
                        <c:v>0.01</c:v>
                      </c:pt>
                      <c:pt idx="69">
                        <c:v>1.0999999999999999E-2</c:v>
                      </c:pt>
                      <c:pt idx="70">
                        <c:v>1.0999999999999999E-2</c:v>
                      </c:pt>
                      <c:pt idx="71">
                        <c:v>1.2E-2</c:v>
                      </c:pt>
                      <c:pt idx="72">
                        <c:v>1.2E-2</c:v>
                      </c:pt>
                      <c:pt idx="73">
                        <c:v>1.2E-2</c:v>
                      </c:pt>
                      <c:pt idx="74">
                        <c:v>1.0999999999999999E-2</c:v>
                      </c:pt>
                      <c:pt idx="75">
                        <c:v>1.0999999999999999E-2</c:v>
                      </c:pt>
                      <c:pt idx="76">
                        <c:v>0.01</c:v>
                      </c:pt>
                      <c:pt idx="77">
                        <c:v>0.01</c:v>
                      </c:pt>
                      <c:pt idx="78">
                        <c:v>2E-3</c:v>
                      </c:pt>
                      <c:pt idx="79">
                        <c:v>2E-3</c:v>
                      </c:pt>
                      <c:pt idx="80">
                        <c:v>2E-3</c:v>
                      </c:pt>
                      <c:pt idx="81">
                        <c:v>2E-3</c:v>
                      </c:pt>
                      <c:pt idx="82">
                        <c:v>2E-3</c:v>
                      </c:pt>
                      <c:pt idx="83">
                        <c:v>2E-3</c:v>
                      </c:pt>
                      <c:pt idx="84">
                        <c:v>2E-3</c:v>
                      </c:pt>
                      <c:pt idx="85">
                        <c:v>2E-3</c:v>
                      </c:pt>
                      <c:pt idx="86">
                        <c:v>2E-3</c:v>
                      </c:pt>
                      <c:pt idx="87">
                        <c:v>2E-3</c:v>
                      </c:pt>
                      <c:pt idx="88">
                        <c:v>3.0000000000000001E-3</c:v>
                      </c:pt>
                      <c:pt idx="89">
                        <c:v>2E-3</c:v>
                      </c:pt>
                      <c:pt idx="90">
                        <c:v>3.0000000000000001E-3</c:v>
                      </c:pt>
                      <c:pt idx="91">
                        <c:v>3.0000000000000001E-3</c:v>
                      </c:pt>
                      <c:pt idx="92">
                        <c:v>3.0000000000000001E-3</c:v>
                      </c:pt>
                      <c:pt idx="93">
                        <c:v>3.0000000000000001E-3</c:v>
                      </c:pt>
                      <c:pt idx="94">
                        <c:v>3.0000000000000001E-3</c:v>
                      </c:pt>
                      <c:pt idx="95">
                        <c:v>3.0000000000000001E-3</c:v>
                      </c:pt>
                      <c:pt idx="96">
                        <c:v>2E-3</c:v>
                      </c:pt>
                      <c:pt idx="97">
                        <c:v>2E-3</c:v>
                      </c:pt>
                      <c:pt idx="98">
                        <c:v>2E-3</c:v>
                      </c:pt>
                      <c:pt idx="99">
                        <c:v>2E-3</c:v>
                      </c:pt>
                      <c:pt idx="100">
                        <c:v>0.02</c:v>
                      </c:pt>
                      <c:pt idx="101">
                        <c:v>2.1999999999999999E-2</c:v>
                      </c:pt>
                      <c:pt idx="102">
                        <c:v>0.02</c:v>
                      </c:pt>
                      <c:pt idx="103">
                        <c:v>0.02</c:v>
                      </c:pt>
                      <c:pt idx="104">
                        <c:v>2.4E-2</c:v>
                      </c:pt>
                      <c:pt idx="105">
                        <c:v>3.2000000000000001E-2</c:v>
                      </c:pt>
                      <c:pt idx="106">
                        <c:v>3.4000000000000002E-2</c:v>
                      </c:pt>
                      <c:pt idx="107">
                        <c:v>3.7999999999999999E-2</c:v>
                      </c:pt>
                      <c:pt idx="108">
                        <c:v>0.04</c:v>
                      </c:pt>
                      <c:pt idx="109">
                        <c:v>4.2000000000000003E-2</c:v>
                      </c:pt>
                      <c:pt idx="110">
                        <c:v>4.3999999999999997E-2</c:v>
                      </c:pt>
                      <c:pt idx="111">
                        <c:v>4.7E-2</c:v>
                      </c:pt>
                      <c:pt idx="112">
                        <c:v>5.2999999999999999E-2</c:v>
                      </c:pt>
                      <c:pt idx="113">
                        <c:v>5.7000000000000002E-2</c:v>
                      </c:pt>
                      <c:pt idx="114">
                        <c:v>5.8000000000000003E-2</c:v>
                      </c:pt>
                      <c:pt idx="115">
                        <c:v>6.2E-2</c:v>
                      </c:pt>
                      <c:pt idx="116">
                        <c:v>7.0000000000000007E-2</c:v>
                      </c:pt>
                      <c:pt idx="117">
                        <c:v>6.3E-2</c:v>
                      </c:pt>
                      <c:pt idx="118">
                        <c:v>7.9000000000000001E-2</c:v>
                      </c:pt>
                      <c:pt idx="119">
                        <c:v>8.3000000000000004E-2</c:v>
                      </c:pt>
                      <c:pt idx="120">
                        <c:v>8.7999999999999995E-2</c:v>
                      </c:pt>
                      <c:pt idx="121">
                        <c:v>9.7000000000000003E-2</c:v>
                      </c:pt>
                      <c:pt idx="122">
                        <c:v>0.10100000000000001</c:v>
                      </c:pt>
                      <c:pt idx="123">
                        <c:v>0.104</c:v>
                      </c:pt>
                      <c:pt idx="124">
                        <c:v>9.9000000000000005E-2</c:v>
                      </c:pt>
                      <c:pt idx="125">
                        <c:v>9.9000000000000005E-2</c:v>
                      </c:pt>
                      <c:pt idx="126">
                        <c:v>0.1</c:v>
                      </c:pt>
                      <c:pt idx="127">
                        <c:v>0.105</c:v>
                      </c:pt>
                      <c:pt idx="128">
                        <c:v>0.113</c:v>
                      </c:pt>
                      <c:pt idx="129">
                        <c:v>0.121</c:v>
                      </c:pt>
                      <c:pt idx="130">
                        <c:v>0.11899999999999999</c:v>
                      </c:pt>
                      <c:pt idx="131">
                        <c:v>0.126</c:v>
                      </c:pt>
                      <c:pt idx="132">
                        <c:v>0.129</c:v>
                      </c:pt>
                      <c:pt idx="133">
                        <c:v>0.13300000000000001</c:v>
                      </c:pt>
                      <c:pt idx="134">
                        <c:v>0.13900000000000001</c:v>
                      </c:pt>
                      <c:pt idx="135">
                        <c:v>0.15</c:v>
                      </c:pt>
                      <c:pt idx="136">
                        <c:v>0.153</c:v>
                      </c:pt>
                      <c:pt idx="137">
                        <c:v>0.157</c:v>
                      </c:pt>
                      <c:pt idx="138">
                        <c:v>0.16</c:v>
                      </c:pt>
                      <c:pt idx="139">
                        <c:v>0.17699999999999999</c:v>
                      </c:pt>
                      <c:pt idx="140">
                        <c:v>0.182</c:v>
                      </c:pt>
                      <c:pt idx="141">
                        <c:v>0.187</c:v>
                      </c:pt>
                      <c:pt idx="142">
                        <c:v>0.20699999999999999</c:v>
                      </c:pt>
                      <c:pt idx="143">
                        <c:v>0.20200000000000001</c:v>
                      </c:pt>
                      <c:pt idx="144">
                        <c:v>0.21</c:v>
                      </c:pt>
                      <c:pt idx="145">
                        <c:v>0.224</c:v>
                      </c:pt>
                      <c:pt idx="146">
                        <c:v>0.247</c:v>
                      </c:pt>
                      <c:pt idx="147">
                        <c:v>0.24399999999999999</c:v>
                      </c:pt>
                      <c:pt idx="148">
                        <c:v>0.25700000000000001</c:v>
                      </c:pt>
                      <c:pt idx="149">
                        <c:v>0.28899999999999998</c:v>
                      </c:pt>
                      <c:pt idx="150">
                        <c:v>0.29499999999999998</c:v>
                      </c:pt>
                      <c:pt idx="151">
                        <c:v>0.29299999999999998</c:v>
                      </c:pt>
                      <c:pt idx="152">
                        <c:v>0.29599999999999999</c:v>
                      </c:pt>
                      <c:pt idx="153">
                        <c:v>0.29499999999999998</c:v>
                      </c:pt>
                      <c:pt idx="154">
                        <c:v>0.30599999999999999</c:v>
                      </c:pt>
                      <c:pt idx="155">
                        <c:v>0.30499999999999999</c:v>
                      </c:pt>
                      <c:pt idx="156">
                        <c:v>0.315</c:v>
                      </c:pt>
                      <c:pt idx="157">
                        <c:v>0.32900000000000001</c:v>
                      </c:pt>
                      <c:pt idx="158">
                        <c:v>0.34200000000000003</c:v>
                      </c:pt>
                      <c:pt idx="159">
                        <c:v>0.35299999999999998</c:v>
                      </c:pt>
                      <c:pt idx="160">
                        <c:v>0.35299999999999998</c:v>
                      </c:pt>
                      <c:pt idx="161">
                        <c:v>0.36499999999999999</c:v>
                      </c:pt>
                      <c:pt idx="162">
                        <c:v>0.38300000000000001</c:v>
                      </c:pt>
                      <c:pt idx="163">
                        <c:v>0.38400000000000001</c:v>
                      </c:pt>
                      <c:pt idx="164">
                        <c:v>0.39100000000000001</c:v>
                      </c:pt>
                      <c:pt idx="165">
                        <c:v>0.41899999999999998</c:v>
                      </c:pt>
                      <c:pt idx="166">
                        <c:v>0.45800000000000002</c:v>
                      </c:pt>
                      <c:pt idx="167">
                        <c:v>0.46600000000000003</c:v>
                      </c:pt>
                      <c:pt idx="168">
                        <c:v>0.47899999999999998</c:v>
                      </c:pt>
                      <c:pt idx="169">
                        <c:v>0.48699999999999999</c:v>
                      </c:pt>
                      <c:pt idx="170">
                        <c:v>0.432</c:v>
                      </c:pt>
                      <c:pt idx="171">
                        <c:v>0.442</c:v>
                      </c:pt>
                    </c:numCache>
                  </c:numRef>
                </c:val>
                <c:extLst>
                  <c:ext xmlns:c15="http://schemas.microsoft.com/office/drawing/2012/chart" uri="{02D57815-91ED-43cb-92C2-25804820EDAC}">
                    <c15:filteredSeriesTitle>
                      <c15:tx>
                        <c:strRef>
                          <c:extLst>
                            <c:ext uri="{02D57815-91ED-43cb-92C2-25804820EDAC}">
                              <c15:formulaRef>
                                <c15:sqref>Sheet1!$AW$1</c15:sqref>
                              </c15:formulaRef>
                            </c:ext>
                          </c:extLst>
                          <c:strCache>
                            <c:ptCount val="1"/>
                            <c:pt idx="0">
                              <c:v>oil_co2_per_capita</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2F-B739-4C9A-805F-8604B564D8BA}"/>
                  </c:ext>
                </c:extLst>
              </c15:ser>
            </c15:filteredBarSeries>
            <c15:filteredBarSeries>
              <c15:ser>
                <c:idx val="48"/>
                <c:order val="48"/>
                <c:spPr>
                  <a:solidFill>
                    <a:schemeClr val="dk1">
                      <a:tint val="80000"/>
                    </a:schemeClr>
                  </a:solidFill>
                  <a:ln>
                    <a:noFill/>
                  </a:ln>
                  <a:effectLst/>
                </c:spPr>
                <c:invertIfNegative val="0"/>
                <c:val>
                  <c:numRef>
                    <c:extLst>
                      <c:ext xmlns:c15="http://schemas.microsoft.com/office/drawing/2012/chart" uri="{02D57815-91ED-43cb-92C2-25804820EDAC}">
                        <c15:formulaRef>
                          <c15:sqref>Sheet1!$AX$2:$AX$173</c15:sqref>
                        </c15:formulaRef>
                      </c:ext>
                    </c:extLst>
                    <c:numCache>
                      <c:formatCode>General</c:formatCode>
                      <c:ptCount val="172"/>
                    </c:numCache>
                  </c:numRef>
                </c:val>
                <c:extLst>
                  <c:ext xmlns:c15="http://schemas.microsoft.com/office/drawing/2012/chart" uri="{02D57815-91ED-43cb-92C2-25804820EDAC}">
                    <c15:filteredSeriesTitle>
                      <c15:tx>
                        <c:strRef>
                          <c:extLst>
                            <c:ext uri="{02D57815-91ED-43cb-92C2-25804820EDAC}">
                              <c15:formulaRef>
                                <c15:sqref>Sheet1!$AX$1</c15:sqref>
                              </c15:formulaRef>
                            </c:ext>
                          </c:extLst>
                          <c:strCache>
                            <c:ptCount val="1"/>
                            <c:pt idx="0">
                              <c:v>other_co2_per_capita</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30-B739-4C9A-805F-8604B564D8BA}"/>
                  </c:ext>
                </c:extLst>
              </c15:ser>
            </c15:filteredBarSeries>
            <c15:filteredBarSeries>
              <c15:ser>
                <c:idx val="49"/>
                <c:order val="49"/>
                <c:spPr>
                  <a:solidFill>
                    <a:schemeClr val="dk1">
                      <a:tint val="88500"/>
                    </a:schemeClr>
                  </a:solidFill>
                  <a:ln>
                    <a:noFill/>
                  </a:ln>
                  <a:effectLst/>
                </c:spPr>
                <c:invertIfNegative val="0"/>
                <c:val>
                  <c:numRef>
                    <c:extLst>
                      <c:ext xmlns:c15="http://schemas.microsoft.com/office/drawing/2012/chart" uri="{02D57815-91ED-43cb-92C2-25804820EDAC}">
                        <c15:formulaRef>
                          <c15:sqref>Sheet1!$AY$2:$AY$173</c15:sqref>
                        </c15:formulaRef>
                      </c:ext>
                    </c:extLst>
                    <c:numCache>
                      <c:formatCode>General</c:formatCode>
                      <c:ptCount val="172"/>
                    </c:numCache>
                  </c:numRef>
                </c:val>
                <c:extLst>
                  <c:ext xmlns:c15="http://schemas.microsoft.com/office/drawing/2012/chart" uri="{02D57815-91ED-43cb-92C2-25804820EDAC}">
                    <c15:filteredSeriesTitle>
                      <c15:tx>
                        <c:strRef>
                          <c:extLst>
                            <c:ext uri="{02D57815-91ED-43cb-92C2-25804820EDAC}">
                              <c15:formulaRef>
                                <c15:sqref>Sheet1!$AY$1</c15:sqref>
                              </c15:formulaRef>
                            </c:ext>
                          </c:extLst>
                          <c:strCache>
                            <c:ptCount val="1"/>
                            <c:pt idx="0">
                              <c:v>other_industry_co2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31-B739-4C9A-805F-8604B564D8BA}"/>
                  </c:ext>
                </c:extLst>
              </c15:ser>
            </c15:filteredBarSeries>
            <c15:filteredBarSeries>
              <c15:ser>
                <c:idx val="50"/>
                <c:order val="50"/>
                <c:spPr>
                  <a:solidFill>
                    <a:schemeClr val="dk1">
                      <a:tint val="55000"/>
                    </a:schemeClr>
                  </a:solidFill>
                  <a:ln>
                    <a:noFill/>
                  </a:ln>
                  <a:effectLst/>
                </c:spPr>
                <c:invertIfNegative val="0"/>
                <c:val>
                  <c:numRef>
                    <c:extLst>
                      <c:ext xmlns:c15="http://schemas.microsoft.com/office/drawing/2012/chart" uri="{02D57815-91ED-43cb-92C2-25804820EDAC}">
                        <c15:formulaRef>
                          <c15:sqref>Sheet1!$AZ$2:$AZ$173</c15:sqref>
                        </c15:formulaRef>
                      </c:ext>
                    </c:extLst>
                    <c:numCache>
                      <c:formatCode>General</c:formatCode>
                      <c:ptCount val="172"/>
                      <c:pt idx="115">
                        <c:v>619.45100000000002</c:v>
                      </c:pt>
                      <c:pt idx="116">
                        <c:v>638.41399999999999</c:v>
                      </c:pt>
                      <c:pt idx="117">
                        <c:v>658.43299999999999</c:v>
                      </c:pt>
                      <c:pt idx="118">
                        <c:v>703.98500000000001</c:v>
                      </c:pt>
                      <c:pt idx="119">
                        <c:v>780.43600000000004</c:v>
                      </c:pt>
                      <c:pt idx="120">
                        <c:v>763.74099999999999</c:v>
                      </c:pt>
                      <c:pt idx="121">
                        <c:v>794.38599999999997</c:v>
                      </c:pt>
                      <c:pt idx="122">
                        <c:v>835.85900000000004</c:v>
                      </c:pt>
                      <c:pt idx="123">
                        <c:v>853.32399999999996</c:v>
                      </c:pt>
                      <c:pt idx="124">
                        <c:v>903.98800000000006</c:v>
                      </c:pt>
                      <c:pt idx="125">
                        <c:v>972.01099999999997</c:v>
                      </c:pt>
                      <c:pt idx="126">
                        <c:v>1019.454</c:v>
                      </c:pt>
                      <c:pt idx="127">
                        <c:v>1078.32</c:v>
                      </c:pt>
                      <c:pt idx="128">
                        <c:v>1120.973</c:v>
                      </c:pt>
                      <c:pt idx="129">
                        <c:v>1182.9590000000001</c:v>
                      </c:pt>
                      <c:pt idx="130">
                        <c:v>1218.5989999999999</c:v>
                      </c:pt>
                      <c:pt idx="131">
                        <c:v>1349.2850000000001</c:v>
                      </c:pt>
                      <c:pt idx="132">
                        <c:v>1336.049</c:v>
                      </c:pt>
                      <c:pt idx="133">
                        <c:v>1405.05</c:v>
                      </c:pt>
                      <c:pt idx="134">
                        <c:v>1500.9190000000001</c:v>
                      </c:pt>
                      <c:pt idx="135">
                        <c:v>1584.2629999999999</c:v>
                      </c:pt>
                      <c:pt idx="136">
                        <c:v>1695.5909999999999</c:v>
                      </c:pt>
                      <c:pt idx="137">
                        <c:v>1802.854</c:v>
                      </c:pt>
                      <c:pt idx="138">
                        <c:v>1962.3019999999999</c:v>
                      </c:pt>
                      <c:pt idx="139">
                        <c:v>2143.4140000000002</c:v>
                      </c:pt>
                      <c:pt idx="140">
                        <c:v>2300.701</c:v>
                      </c:pt>
                      <c:pt idx="141">
                        <c:v>2427.663</c:v>
                      </c:pt>
                      <c:pt idx="142">
                        <c:v>2552.7719999999999</c:v>
                      </c:pt>
                      <c:pt idx="143">
                        <c:v>2616.248</c:v>
                      </c:pt>
                      <c:pt idx="144">
                        <c:v>2757.1210000000001</c:v>
                      </c:pt>
                      <c:pt idx="145">
                        <c:v>2963.1179999999999</c:v>
                      </c:pt>
                      <c:pt idx="146">
                        <c:v>3081.6309999999999</c:v>
                      </c:pt>
                      <c:pt idx="147">
                        <c:v>3252.01</c:v>
                      </c:pt>
                      <c:pt idx="148">
                        <c:v>3449.4969999999998</c:v>
                      </c:pt>
                      <c:pt idx="149">
                        <c:v>3549.489</c:v>
                      </c:pt>
                      <c:pt idx="150">
                        <c:v>3728.5140000000001</c:v>
                      </c:pt>
                      <c:pt idx="151">
                        <c:v>3743.8530000000001</c:v>
                      </c:pt>
                      <c:pt idx="152">
                        <c:v>3865.7510000000002</c:v>
                      </c:pt>
                      <c:pt idx="153">
                        <c:v>4004.078</c:v>
                      </c:pt>
                      <c:pt idx="154">
                        <c:v>4347.5820000000003</c:v>
                      </c:pt>
                      <c:pt idx="155">
                        <c:v>4603.6099999999997</c:v>
                      </c:pt>
                      <c:pt idx="156">
                        <c:v>4849.72</c:v>
                      </c:pt>
                      <c:pt idx="157">
                        <c:v>5263.1109999999999</c:v>
                      </c:pt>
                      <c:pt idx="158">
                        <c:v>5570.6970000000001</c:v>
                      </c:pt>
                      <c:pt idx="159">
                        <c:v>6003.2359999999999</c:v>
                      </c:pt>
                      <c:pt idx="160">
                        <c:v>6269.4589999999998</c:v>
                      </c:pt>
                      <c:pt idx="161">
                        <c:v>6650.71</c:v>
                      </c:pt>
                      <c:pt idx="162">
                        <c:v>7048.0879999999997</c:v>
                      </c:pt>
                      <c:pt idx="163">
                        <c:v>7294.3440000000001</c:v>
                      </c:pt>
                      <c:pt idx="164">
                        <c:v>7799.7730000000001</c:v>
                      </c:pt>
                      <c:pt idx="165">
                        <c:v>8030.2020000000002</c:v>
                      </c:pt>
                      <c:pt idx="166">
                        <c:v>8378.8799999999992</c:v>
                      </c:pt>
                      <c:pt idx="167">
                        <c:v>8701.0490000000009</c:v>
                      </c:pt>
                      <c:pt idx="168">
                        <c:v>9260.3510000000006</c:v>
                      </c:pt>
                      <c:pt idx="169">
                        <c:v>9485.6309999999994</c:v>
                      </c:pt>
                      <c:pt idx="170">
                        <c:v>8941.9130000000005</c:v>
                      </c:pt>
                      <c:pt idx="171">
                        <c:v>9841.2139999999999</c:v>
                      </c:pt>
                    </c:numCache>
                  </c:numRef>
                </c:val>
                <c:extLst>
                  <c:ext xmlns:c15="http://schemas.microsoft.com/office/drawing/2012/chart" uri="{02D57815-91ED-43cb-92C2-25804820EDAC}">
                    <c15:filteredSeriesTitle>
                      <c15:tx>
                        <c:strRef>
                          <c:extLst>
                            <c:ext uri="{02D57815-91ED-43cb-92C2-25804820EDAC}">
                              <c15:formulaRef>
                                <c15:sqref>Sheet1!$AZ$1</c15:sqref>
                              </c15:formulaRef>
                            </c:ext>
                          </c:extLst>
                          <c:strCache>
                            <c:ptCount val="1"/>
                            <c:pt idx="0">
                              <c:v>primary_energy_consumption</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32-B739-4C9A-805F-8604B564D8BA}"/>
                  </c:ext>
                </c:extLst>
              </c15:ser>
            </c15:filteredBarSeries>
            <c15:filteredBarSeries>
              <c15:ser>
                <c:idx val="51"/>
                <c:order val="51"/>
                <c:spPr>
                  <a:solidFill>
                    <a:schemeClr val="dk1">
                      <a:tint val="75000"/>
                    </a:schemeClr>
                  </a:solidFill>
                  <a:ln>
                    <a:noFill/>
                  </a:ln>
                  <a:effectLst/>
                </c:spPr>
                <c:invertIfNegative val="0"/>
                <c:val>
                  <c:numRef>
                    <c:extLst>
                      <c:ext xmlns:c15="http://schemas.microsoft.com/office/drawing/2012/chart" uri="{02D57815-91ED-43cb-92C2-25804820EDAC}">
                        <c15:formulaRef>
                          <c15:sqref>Sheet1!$BA$2:$BA$173</c15:sqref>
                        </c15:formulaRef>
                      </c:ext>
                    </c:extLst>
                    <c:numCache>
                      <c:formatCode>General</c:formatCode>
                      <c:ptCount val="172"/>
                      <c:pt idx="78">
                        <c:v>0.81100000000000005</c:v>
                      </c:pt>
                      <c:pt idx="79">
                        <c:v>0.79300000000000004</c:v>
                      </c:pt>
                      <c:pt idx="80">
                        <c:v>0.82299999999999995</c:v>
                      </c:pt>
                      <c:pt idx="81">
                        <c:v>0.97</c:v>
                      </c:pt>
                      <c:pt idx="82">
                        <c:v>1.2290000000000001</c:v>
                      </c:pt>
                      <c:pt idx="83">
                        <c:v>1.3360000000000001</c:v>
                      </c:pt>
                      <c:pt idx="84">
                        <c:v>1.367</c:v>
                      </c:pt>
                      <c:pt idx="85">
                        <c:v>1.4139999999999999</c:v>
                      </c:pt>
                      <c:pt idx="86">
                        <c:v>1.2869999999999999</c:v>
                      </c:pt>
                      <c:pt idx="87">
                        <c:v>1.4239999999999999</c:v>
                      </c:pt>
                      <c:pt idx="88">
                        <c:v>0</c:v>
                      </c:pt>
                      <c:pt idx="89">
                        <c:v>0</c:v>
                      </c:pt>
                      <c:pt idx="90">
                        <c:v>0</c:v>
                      </c:pt>
                      <c:pt idx="91">
                        <c:v>2.504</c:v>
                      </c:pt>
                      <c:pt idx="92">
                        <c:v>2.952</c:v>
                      </c:pt>
                      <c:pt idx="93">
                        <c:v>3.1469999999999998</c:v>
                      </c:pt>
                      <c:pt idx="94">
                        <c:v>4.6669999999999998</c:v>
                      </c:pt>
                      <c:pt idx="95">
                        <c:v>4.8289999999999997</c:v>
                      </c:pt>
                      <c:pt idx="96">
                        <c:v>2.7669999999999999</c:v>
                      </c:pt>
                      <c:pt idx="97">
                        <c:v>1.7370000000000001</c:v>
                      </c:pt>
                      <c:pt idx="98">
                        <c:v>1.56</c:v>
                      </c:pt>
                      <c:pt idx="99">
                        <c:v>1.867</c:v>
                      </c:pt>
                      <c:pt idx="100">
                        <c:v>2.0219999999999998</c:v>
                      </c:pt>
                      <c:pt idx="101">
                        <c:v>2.1859999999999999</c:v>
                      </c:pt>
                      <c:pt idx="102">
                        <c:v>2.2690000000000001</c:v>
                      </c:pt>
                      <c:pt idx="103">
                        <c:v>2.1850000000000001</c:v>
                      </c:pt>
                      <c:pt idx="104">
                        <c:v>2.3450000000000002</c:v>
                      </c:pt>
                      <c:pt idx="105">
                        <c:v>2.1619999999999999</c:v>
                      </c:pt>
                      <c:pt idx="106">
                        <c:v>2.19</c:v>
                      </c:pt>
                      <c:pt idx="107">
                        <c:v>2.3679999999999999</c:v>
                      </c:pt>
                      <c:pt idx="108">
                        <c:v>2.431</c:v>
                      </c:pt>
                      <c:pt idx="109">
                        <c:v>2.4340000000000002</c:v>
                      </c:pt>
                      <c:pt idx="110">
                        <c:v>2.5409999999999999</c:v>
                      </c:pt>
                      <c:pt idx="111">
                        <c:v>2.56</c:v>
                      </c:pt>
                      <c:pt idx="112">
                        <c:v>2.4830000000000001</c:v>
                      </c:pt>
                      <c:pt idx="113">
                        <c:v>2.5640000000000001</c:v>
                      </c:pt>
                      <c:pt idx="114">
                        <c:v>2.3969999999999998</c:v>
                      </c:pt>
                      <c:pt idx="115">
                        <c:v>2.4929999999999999</c:v>
                      </c:pt>
                      <c:pt idx="116">
                        <c:v>2.39</c:v>
                      </c:pt>
                      <c:pt idx="117">
                        <c:v>2.4260000000000002</c:v>
                      </c:pt>
                      <c:pt idx="118">
                        <c:v>2.2989999999999999</c:v>
                      </c:pt>
                      <c:pt idx="119">
                        <c:v>2.3780000000000001</c:v>
                      </c:pt>
                      <c:pt idx="120">
                        <c:v>2.2519999999999998</c:v>
                      </c:pt>
                      <c:pt idx="121">
                        <c:v>2.3250000000000002</c:v>
                      </c:pt>
                      <c:pt idx="122">
                        <c:v>2.29</c:v>
                      </c:pt>
                      <c:pt idx="123">
                        <c:v>2.032</c:v>
                      </c:pt>
                      <c:pt idx="124">
                        <c:v>1.9059999999999999</c:v>
                      </c:pt>
                      <c:pt idx="125">
                        <c:v>2.149</c:v>
                      </c:pt>
                      <c:pt idx="126">
                        <c:v>2.3380000000000001</c:v>
                      </c:pt>
                      <c:pt idx="127">
                        <c:v>2.2440000000000002</c:v>
                      </c:pt>
                      <c:pt idx="128">
                        <c:v>2.1339999999999999</c:v>
                      </c:pt>
                      <c:pt idx="129">
                        <c:v>1.9390000000000001</c:v>
                      </c:pt>
                      <c:pt idx="130">
                        <c:v>1.8740000000000001</c:v>
                      </c:pt>
                      <c:pt idx="131">
                        <c:v>2.2069999999999999</c:v>
                      </c:pt>
                      <c:pt idx="132">
                        <c:v>2.4129999999999998</c:v>
                      </c:pt>
                      <c:pt idx="133">
                        <c:v>2.6720000000000002</c:v>
                      </c:pt>
                      <c:pt idx="134">
                        <c:v>3.0150000000000001</c:v>
                      </c:pt>
                      <c:pt idx="135">
                        <c:v>3.4039999999999999</c:v>
                      </c:pt>
                      <c:pt idx="136">
                        <c:v>3.6349999999999998</c:v>
                      </c:pt>
                      <c:pt idx="137">
                        <c:v>3.5739999999999998</c:v>
                      </c:pt>
                      <c:pt idx="138">
                        <c:v>3.7690000000000001</c:v>
                      </c:pt>
                      <c:pt idx="139">
                        <c:v>4.2130000000000001</c:v>
                      </c:pt>
                      <c:pt idx="140">
                        <c:v>4.5250000000000004</c:v>
                      </c:pt>
                      <c:pt idx="141">
                        <c:v>4.8259999999999996</c:v>
                      </c:pt>
                      <c:pt idx="142">
                        <c:v>4.7560000000000002</c:v>
                      </c:pt>
                      <c:pt idx="143">
                        <c:v>4.8239999999999998</c:v>
                      </c:pt>
                      <c:pt idx="144">
                        <c:v>4.8499999999999996</c:v>
                      </c:pt>
                      <c:pt idx="145">
                        <c:v>4.9969999999999999</c:v>
                      </c:pt>
                      <c:pt idx="146">
                        <c:v>5.3639999999999999</c:v>
                      </c:pt>
                      <c:pt idx="147">
                        <c:v>5.6589999999999998</c:v>
                      </c:pt>
                      <c:pt idx="148">
                        <c:v>5.9260000000000002</c:v>
                      </c:pt>
                      <c:pt idx="149">
                        <c:v>6.4530000000000003</c:v>
                      </c:pt>
                      <c:pt idx="150">
                        <c:v>6.3659999999999997</c:v>
                      </c:pt>
                      <c:pt idx="151">
                        <c:v>6.1959999999999997</c:v>
                      </c:pt>
                      <c:pt idx="152">
                        <c:v>6.1689999999999996</c:v>
                      </c:pt>
                      <c:pt idx="153">
                        <c:v>5.97</c:v>
                      </c:pt>
                      <c:pt idx="154">
                        <c:v>6.1</c:v>
                      </c:pt>
                      <c:pt idx="155">
                        <c:v>6.19</c:v>
                      </c:pt>
                      <c:pt idx="156">
                        <c:v>6.1719999999999997</c:v>
                      </c:pt>
                      <c:pt idx="157">
                        <c:v>6.05</c:v>
                      </c:pt>
                      <c:pt idx="158">
                        <c:v>6.4039999999999999</c:v>
                      </c:pt>
                      <c:pt idx="159">
                        <c:v>6.9119999999999999</c:v>
                      </c:pt>
                      <c:pt idx="160">
                        <c:v>6.8559999999999999</c:v>
                      </c:pt>
                      <c:pt idx="161">
                        <c:v>6.7649999999999997</c:v>
                      </c:pt>
                      <c:pt idx="162">
                        <c:v>7.24</c:v>
                      </c:pt>
                      <c:pt idx="163">
                        <c:v>7.4660000000000002</c:v>
                      </c:pt>
                      <c:pt idx="164">
                        <c:v>7.7220000000000004</c:v>
                      </c:pt>
                      <c:pt idx="165">
                        <c:v>8.1349999999999998</c:v>
                      </c:pt>
                      <c:pt idx="166">
                        <c:v>8.2870000000000008</c:v>
                      </c:pt>
                      <c:pt idx="167">
                        <c:v>8.0269999999999992</c:v>
                      </c:pt>
                      <c:pt idx="168">
                        <c:v>8.8559999999999999</c:v>
                      </c:pt>
                      <c:pt idx="169">
                        <c:v>8.8819999999999997</c:v>
                      </c:pt>
                      <c:pt idx="170">
                        <c:v>7.5060000000000002</c:v>
                      </c:pt>
                      <c:pt idx="171">
                        <c:v>8.9079999999999995</c:v>
                      </c:pt>
                    </c:numCache>
                  </c:numRef>
                </c:val>
                <c:extLst>
                  <c:ext xmlns:c15="http://schemas.microsoft.com/office/drawing/2012/chart" uri="{02D57815-91ED-43cb-92C2-25804820EDAC}">
                    <c15:filteredSeriesTitle>
                      <c15:tx>
                        <c:strRef>
                          <c:extLst>
                            <c:ext uri="{02D57815-91ED-43cb-92C2-25804820EDAC}">
                              <c15:formulaRef>
                                <c15:sqref>Sheet1!$BA$1</c15:sqref>
                              </c15:formulaRef>
                            </c:ext>
                          </c:extLst>
                          <c:strCache>
                            <c:ptCount val="1"/>
                            <c:pt idx="0">
                              <c:v>share_global_cement_co2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33-B739-4C9A-805F-8604B564D8BA}"/>
                  </c:ext>
                </c:extLst>
              </c15:ser>
            </c15:filteredBarSeries>
            <c15:filteredBarSeries>
              <c15:ser>
                <c:idx val="52"/>
                <c:order val="52"/>
                <c:spPr>
                  <a:solidFill>
                    <a:schemeClr val="dk1">
                      <a:tint val="98500"/>
                    </a:schemeClr>
                  </a:solidFill>
                  <a:ln>
                    <a:noFill/>
                  </a:ln>
                  <a:effectLst/>
                </c:spPr>
                <c:invertIfNegative val="0"/>
                <c:val>
                  <c:numRef>
                    <c:extLst>
                      <c:ext xmlns:c15="http://schemas.microsoft.com/office/drawing/2012/chart" uri="{02D57815-91ED-43cb-92C2-25804820EDAC}">
                        <c15:formulaRef>
                          <c15:sqref>Sheet1!$BB$2:$BB$173</c15:sqref>
                        </c15:formulaRef>
                      </c:ext>
                    </c:extLst>
                    <c:numCache>
                      <c:formatCode>General</c:formatCode>
                      <c:ptCount val="172"/>
                      <c:pt idx="8">
                        <c:v>0.13900000000000001</c:v>
                      </c:pt>
                      <c:pt idx="9">
                        <c:v>0.21099999999999999</c:v>
                      </c:pt>
                      <c:pt idx="10">
                        <c:v>0.19500000000000001</c:v>
                      </c:pt>
                      <c:pt idx="11">
                        <c:v>0.14299999999999999</c:v>
                      </c:pt>
                      <c:pt idx="12">
                        <c:v>0.155</c:v>
                      </c:pt>
                      <c:pt idx="13">
                        <c:v>0.161</c:v>
                      </c:pt>
                      <c:pt idx="14">
                        <c:v>0.14199999999999999</c:v>
                      </c:pt>
                      <c:pt idx="15">
                        <c:v>0.13100000000000001</c:v>
                      </c:pt>
                      <c:pt idx="16">
                        <c:v>0.14299999999999999</c:v>
                      </c:pt>
                      <c:pt idx="28">
                        <c:v>0.251</c:v>
                      </c:pt>
                      <c:pt idx="29">
                        <c:v>0.223</c:v>
                      </c:pt>
                      <c:pt idx="30">
                        <c:v>0.221</c:v>
                      </c:pt>
                      <c:pt idx="31">
                        <c:v>0.20799999999999999</c:v>
                      </c:pt>
                      <c:pt idx="32">
                        <c:v>0.23599999999999999</c:v>
                      </c:pt>
                      <c:pt idx="33">
                        <c:v>0.246</c:v>
                      </c:pt>
                      <c:pt idx="34">
                        <c:v>0.27200000000000002</c:v>
                      </c:pt>
                      <c:pt idx="35">
                        <c:v>0.24399999999999999</c:v>
                      </c:pt>
                      <c:pt idx="36">
                        <c:v>0.27</c:v>
                      </c:pt>
                      <c:pt idx="37">
                        <c:v>0.28499999999999998</c:v>
                      </c:pt>
                      <c:pt idx="38">
                        <c:v>0.28599999999999998</c:v>
                      </c:pt>
                      <c:pt idx="39">
                        <c:v>0.33700000000000002</c:v>
                      </c:pt>
                      <c:pt idx="40">
                        <c:v>0.34100000000000003</c:v>
                      </c:pt>
                      <c:pt idx="41">
                        <c:v>0.35099999999999998</c:v>
                      </c:pt>
                      <c:pt idx="42">
                        <c:v>0.38300000000000001</c:v>
                      </c:pt>
                      <c:pt idx="43">
                        <c:v>0.40899999999999997</c:v>
                      </c:pt>
                      <c:pt idx="44">
                        <c:v>0.40100000000000002</c:v>
                      </c:pt>
                      <c:pt idx="45">
                        <c:v>0.47399999999999998</c:v>
                      </c:pt>
                      <c:pt idx="46">
                        <c:v>0.496</c:v>
                      </c:pt>
                      <c:pt idx="47">
                        <c:v>0.51400000000000001</c:v>
                      </c:pt>
                      <c:pt idx="48">
                        <c:v>0.53900000000000003</c:v>
                      </c:pt>
                      <c:pt idx="49">
                        <c:v>0.54300000000000004</c:v>
                      </c:pt>
                      <c:pt idx="50">
                        <c:v>0.61099999999999999</c:v>
                      </c:pt>
                      <c:pt idx="51">
                        <c:v>0.65400000000000003</c:v>
                      </c:pt>
                      <c:pt idx="52">
                        <c:v>0.70199999999999996</c:v>
                      </c:pt>
                      <c:pt idx="53">
                        <c:v>0.65700000000000003</c:v>
                      </c:pt>
                      <c:pt idx="54">
                        <c:v>0.72599999999999998</c:v>
                      </c:pt>
                      <c:pt idx="55">
                        <c:v>0.69799999999999995</c:v>
                      </c:pt>
                      <c:pt idx="56">
                        <c:v>0.77100000000000002</c:v>
                      </c:pt>
                      <c:pt idx="57">
                        <c:v>0.754</c:v>
                      </c:pt>
                      <c:pt idx="58">
                        <c:v>0.89700000000000002</c:v>
                      </c:pt>
                      <c:pt idx="59">
                        <c:v>0.83499999999999996</c:v>
                      </c:pt>
                      <c:pt idx="60">
                        <c:v>0.77400000000000002</c:v>
                      </c:pt>
                      <c:pt idx="61">
                        <c:v>0.80500000000000005</c:v>
                      </c:pt>
                      <c:pt idx="62">
                        <c:v>0.88200000000000001</c:v>
                      </c:pt>
                      <c:pt idx="63">
                        <c:v>0.89800000000000002</c:v>
                      </c:pt>
                      <c:pt idx="64">
                        <c:v>0.997</c:v>
                      </c:pt>
                      <c:pt idx="65">
                        <c:v>1.0569999999999999</c:v>
                      </c:pt>
                      <c:pt idx="66">
                        <c:v>0.99</c:v>
                      </c:pt>
                      <c:pt idx="67">
                        <c:v>0.98899999999999999</c:v>
                      </c:pt>
                      <c:pt idx="68">
                        <c:v>1.127</c:v>
                      </c:pt>
                      <c:pt idx="69">
                        <c:v>1.419</c:v>
                      </c:pt>
                      <c:pt idx="70">
                        <c:v>0.99</c:v>
                      </c:pt>
                      <c:pt idx="71">
                        <c:v>1.214</c:v>
                      </c:pt>
                      <c:pt idx="72">
                        <c:v>1.139</c:v>
                      </c:pt>
                      <c:pt idx="73">
                        <c:v>1.0329999999999999</c:v>
                      </c:pt>
                      <c:pt idx="74">
                        <c:v>1.1020000000000001</c:v>
                      </c:pt>
                      <c:pt idx="75">
                        <c:v>1.0760000000000001</c:v>
                      </c:pt>
                      <c:pt idx="76">
                        <c:v>1.0920000000000001</c:v>
                      </c:pt>
                      <c:pt idx="77">
                        <c:v>1.0489999999999999</c:v>
                      </c:pt>
                      <c:pt idx="78">
                        <c:v>1.008</c:v>
                      </c:pt>
                      <c:pt idx="79">
                        <c:v>0.97699999999999998</c:v>
                      </c:pt>
                      <c:pt idx="80">
                        <c:v>1.0780000000000001</c:v>
                      </c:pt>
                      <c:pt idx="81">
                        <c:v>1.105</c:v>
                      </c:pt>
                      <c:pt idx="82">
                        <c:v>1.139</c:v>
                      </c:pt>
                      <c:pt idx="83">
                        <c:v>1.0620000000000001</c:v>
                      </c:pt>
                      <c:pt idx="84">
                        <c:v>1.091</c:v>
                      </c:pt>
                      <c:pt idx="85">
                        <c:v>1.0860000000000001</c:v>
                      </c:pt>
                      <c:pt idx="86">
                        <c:v>0.97299999999999998</c:v>
                      </c:pt>
                      <c:pt idx="87">
                        <c:v>1.008</c:v>
                      </c:pt>
                      <c:pt idx="88">
                        <c:v>1.1990000000000001</c:v>
                      </c:pt>
                      <c:pt idx="89">
                        <c:v>1.109</c:v>
                      </c:pt>
                      <c:pt idx="90">
                        <c:v>1.0780000000000001</c:v>
                      </c:pt>
                      <c:pt idx="91">
                        <c:v>1.079</c:v>
                      </c:pt>
                      <c:pt idx="92">
                        <c:v>1.081</c:v>
                      </c:pt>
                      <c:pt idx="93">
                        <c:v>0.92600000000000005</c:v>
                      </c:pt>
                      <c:pt idx="94">
                        <c:v>0.93300000000000005</c:v>
                      </c:pt>
                      <c:pt idx="95">
                        <c:v>1.244</c:v>
                      </c:pt>
                      <c:pt idx="96">
                        <c:v>1.1259999999999999</c:v>
                      </c:pt>
                      <c:pt idx="97">
                        <c:v>1.0349999999999999</c:v>
                      </c:pt>
                      <c:pt idx="98">
                        <c:v>0.98199999999999998</c:v>
                      </c:pt>
                      <c:pt idx="99">
                        <c:v>1.071</c:v>
                      </c:pt>
                      <c:pt idx="100">
                        <c:v>1.018</c:v>
                      </c:pt>
                      <c:pt idx="101">
                        <c:v>1.004</c:v>
                      </c:pt>
                      <c:pt idx="102">
                        <c:v>1.0429999999999999</c:v>
                      </c:pt>
                      <c:pt idx="103">
                        <c:v>1.034</c:v>
                      </c:pt>
                      <c:pt idx="104">
                        <c:v>1.0660000000000001</c:v>
                      </c:pt>
                      <c:pt idx="105">
                        <c:v>1.0589999999999999</c:v>
                      </c:pt>
                      <c:pt idx="106">
                        <c:v>1.03</c:v>
                      </c:pt>
                      <c:pt idx="107">
                        <c:v>1.119</c:v>
                      </c:pt>
                      <c:pt idx="108">
                        <c:v>1.1379999999999999</c:v>
                      </c:pt>
                      <c:pt idx="109">
                        <c:v>1.145</c:v>
                      </c:pt>
                      <c:pt idx="110">
                        <c:v>1.1859999999999999</c:v>
                      </c:pt>
                      <c:pt idx="111">
                        <c:v>1.278</c:v>
                      </c:pt>
                      <c:pt idx="112">
                        <c:v>1.36</c:v>
                      </c:pt>
                      <c:pt idx="113">
                        <c:v>1.387</c:v>
                      </c:pt>
                      <c:pt idx="114">
                        <c:v>1.288</c:v>
                      </c:pt>
                      <c:pt idx="115">
                        <c:v>1.3580000000000001</c:v>
                      </c:pt>
                      <c:pt idx="116">
                        <c:v>1.343</c:v>
                      </c:pt>
                      <c:pt idx="117">
                        <c:v>1.3029999999999999</c:v>
                      </c:pt>
                      <c:pt idx="118">
                        <c:v>1.3480000000000001</c:v>
                      </c:pt>
                      <c:pt idx="119">
                        <c:v>1.2889999999999999</c:v>
                      </c:pt>
                      <c:pt idx="120">
                        <c:v>1.22</c:v>
                      </c:pt>
                      <c:pt idx="121">
                        <c:v>1.238</c:v>
                      </c:pt>
                      <c:pt idx="122">
                        <c:v>1.2509999999999999</c:v>
                      </c:pt>
                      <c:pt idx="123">
                        <c:v>1.224</c:v>
                      </c:pt>
                      <c:pt idx="124">
                        <c:v>1.268</c:v>
                      </c:pt>
                      <c:pt idx="125">
                        <c:v>1.373</c:v>
                      </c:pt>
                      <c:pt idx="126">
                        <c:v>1.36</c:v>
                      </c:pt>
                      <c:pt idx="127">
                        <c:v>1.4</c:v>
                      </c:pt>
                      <c:pt idx="128">
                        <c:v>1.379</c:v>
                      </c:pt>
                      <c:pt idx="129">
                        <c:v>1.4079999999999999</c:v>
                      </c:pt>
                      <c:pt idx="130">
                        <c:v>1.496</c:v>
                      </c:pt>
                      <c:pt idx="131">
                        <c:v>1.655</c:v>
                      </c:pt>
                      <c:pt idx="132">
                        <c:v>1.7230000000000001</c:v>
                      </c:pt>
                      <c:pt idx="133">
                        <c:v>1.853</c:v>
                      </c:pt>
                      <c:pt idx="134">
                        <c:v>1.839</c:v>
                      </c:pt>
                      <c:pt idx="135">
                        <c:v>1.956</c:v>
                      </c:pt>
                      <c:pt idx="136">
                        <c:v>2.0670000000000002</c:v>
                      </c:pt>
                      <c:pt idx="137">
                        <c:v>2.14</c:v>
                      </c:pt>
                      <c:pt idx="138">
                        <c:v>2.2240000000000002</c:v>
                      </c:pt>
                      <c:pt idx="139">
                        <c:v>2.4129999999999998</c:v>
                      </c:pt>
                      <c:pt idx="140">
                        <c:v>2.54</c:v>
                      </c:pt>
                      <c:pt idx="141">
                        <c:v>2.6469999999999998</c:v>
                      </c:pt>
                      <c:pt idx="142">
                        <c:v>2.903</c:v>
                      </c:pt>
                      <c:pt idx="143">
                        <c:v>2.9689999999999999</c:v>
                      </c:pt>
                      <c:pt idx="144">
                        <c:v>3.1179999999999999</c:v>
                      </c:pt>
                      <c:pt idx="145">
                        <c:v>3.246</c:v>
                      </c:pt>
                      <c:pt idx="146">
                        <c:v>3.4159999999999999</c:v>
                      </c:pt>
                      <c:pt idx="147">
                        <c:v>3.5339999999999998</c:v>
                      </c:pt>
                      <c:pt idx="148">
                        <c:v>3.6219999999999999</c:v>
                      </c:pt>
                      <c:pt idx="149">
                        <c:v>3.8450000000000002</c:v>
                      </c:pt>
                      <c:pt idx="150">
                        <c:v>3.843</c:v>
                      </c:pt>
                      <c:pt idx="151">
                        <c:v>3.8639999999999999</c:v>
                      </c:pt>
                      <c:pt idx="152">
                        <c:v>3.8889999999999998</c:v>
                      </c:pt>
                      <c:pt idx="153">
                        <c:v>3.8290000000000002</c:v>
                      </c:pt>
                      <c:pt idx="154">
                        <c:v>3.927</c:v>
                      </c:pt>
                      <c:pt idx="155">
                        <c:v>4.0010000000000003</c:v>
                      </c:pt>
                      <c:pt idx="156">
                        <c:v>4.1139999999999999</c:v>
                      </c:pt>
                      <c:pt idx="157">
                        <c:v>4.3070000000000004</c:v>
                      </c:pt>
                      <c:pt idx="158">
                        <c:v>4.5549999999999997</c:v>
                      </c:pt>
                      <c:pt idx="159">
                        <c:v>5.1050000000000004</c:v>
                      </c:pt>
                      <c:pt idx="160">
                        <c:v>5.0250000000000004</c:v>
                      </c:pt>
                      <c:pt idx="161">
                        <c:v>5.157</c:v>
                      </c:pt>
                      <c:pt idx="162">
                        <c:v>5.6059999999999999</c:v>
                      </c:pt>
                      <c:pt idx="163">
                        <c:v>5.7690000000000001</c:v>
                      </c:pt>
                      <c:pt idx="164">
                        <c:v>6.1479999999999997</c:v>
                      </c:pt>
                      <c:pt idx="165">
                        <c:v>6.3860000000000001</c:v>
                      </c:pt>
                      <c:pt idx="166">
                        <c:v>6.71</c:v>
                      </c:pt>
                      <c:pt idx="167">
                        <c:v>6.7450000000000001</c:v>
                      </c:pt>
                      <c:pt idx="168">
                        <c:v>7.0609999999999999</c:v>
                      </c:pt>
                      <c:pt idx="169">
                        <c:v>7.0830000000000002</c:v>
                      </c:pt>
                      <c:pt idx="170">
                        <c:v>6.9329999999999998</c:v>
                      </c:pt>
                      <c:pt idx="171">
                        <c:v>7.2990000000000004</c:v>
                      </c:pt>
                    </c:numCache>
                  </c:numRef>
                </c:val>
                <c:extLst>
                  <c:ext xmlns:c15="http://schemas.microsoft.com/office/drawing/2012/chart" uri="{02D57815-91ED-43cb-92C2-25804820EDAC}">
                    <c15:filteredSeriesTitle>
                      <c15:tx>
                        <c:strRef>
                          <c:extLst>
                            <c:ext uri="{02D57815-91ED-43cb-92C2-25804820EDAC}">
                              <c15:formulaRef>
                                <c15:sqref>Sheet1!$BB$1</c15:sqref>
                              </c15:formulaRef>
                            </c:ext>
                          </c:extLst>
                          <c:strCache>
                            <c:ptCount val="1"/>
                            <c:pt idx="0">
                              <c:v>share_global_co2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34-B739-4C9A-805F-8604B564D8BA}"/>
                  </c:ext>
                </c:extLst>
              </c15:ser>
            </c15:filteredBarSeries>
            <c15:filteredBarSeries>
              <c15:ser>
                <c:idx val="53"/>
                <c:order val="53"/>
                <c:spPr>
                  <a:solidFill>
                    <a:schemeClr val="dk1">
                      <a:tint val="30000"/>
                    </a:schemeClr>
                  </a:solidFill>
                  <a:ln>
                    <a:noFill/>
                  </a:ln>
                  <a:effectLst/>
                </c:spPr>
                <c:invertIfNegative val="0"/>
                <c:val>
                  <c:numRef>
                    <c:extLst>
                      <c:ext xmlns:c15="http://schemas.microsoft.com/office/drawing/2012/chart" uri="{02D57815-91ED-43cb-92C2-25804820EDAC}">
                        <c15:formulaRef>
                          <c15:sqref>Sheet1!$BC$2:$BC$173</c15:sqref>
                        </c15:formulaRef>
                      </c:ext>
                    </c:extLst>
                    <c:numCache>
                      <c:formatCode>General</c:formatCode>
                      <c:ptCount val="172"/>
                      <c:pt idx="8">
                        <c:v>4.3739999999999997</c:v>
                      </c:pt>
                      <c:pt idx="9">
                        <c:v>4.202</c:v>
                      </c:pt>
                      <c:pt idx="10">
                        <c:v>4.2489999999999997</c:v>
                      </c:pt>
                      <c:pt idx="11">
                        <c:v>4.3129999999999997</c:v>
                      </c:pt>
                      <c:pt idx="12">
                        <c:v>4.2370000000000001</c:v>
                      </c:pt>
                      <c:pt idx="13">
                        <c:v>4.157</c:v>
                      </c:pt>
                      <c:pt idx="14">
                        <c:v>4.1219999999999999</c:v>
                      </c:pt>
                      <c:pt idx="15">
                        <c:v>4.1109999999999998</c:v>
                      </c:pt>
                      <c:pt idx="16">
                        <c:v>4.1449999999999996</c:v>
                      </c:pt>
                      <c:pt idx="28">
                        <c:v>3.1619999999999999</c:v>
                      </c:pt>
                      <c:pt idx="29">
                        <c:v>3.0960000000000001</c:v>
                      </c:pt>
                      <c:pt idx="30">
                        <c:v>3.077</c:v>
                      </c:pt>
                      <c:pt idx="31">
                        <c:v>3.1219999999999999</c:v>
                      </c:pt>
                      <c:pt idx="32">
                        <c:v>3.14</c:v>
                      </c:pt>
                      <c:pt idx="33">
                        <c:v>3.0449999999999999</c:v>
                      </c:pt>
                      <c:pt idx="34">
                        <c:v>3.0590000000000002</c:v>
                      </c:pt>
                      <c:pt idx="35">
                        <c:v>3.0550000000000002</c:v>
                      </c:pt>
                      <c:pt idx="36">
                        <c:v>3.04</c:v>
                      </c:pt>
                      <c:pt idx="37">
                        <c:v>2.9820000000000002</c:v>
                      </c:pt>
                      <c:pt idx="38">
                        <c:v>2.9260000000000002</c:v>
                      </c:pt>
                      <c:pt idx="39">
                        <c:v>2.9319999999999999</c:v>
                      </c:pt>
                      <c:pt idx="40">
                        <c:v>2.75</c:v>
                      </c:pt>
                      <c:pt idx="41">
                        <c:v>2.6850000000000001</c:v>
                      </c:pt>
                      <c:pt idx="42">
                        <c:v>2.621</c:v>
                      </c:pt>
                      <c:pt idx="43">
                        <c:v>2.581</c:v>
                      </c:pt>
                      <c:pt idx="44">
                        <c:v>2.528</c:v>
                      </c:pt>
                      <c:pt idx="45">
                        <c:v>2.5209999999999999</c:v>
                      </c:pt>
                      <c:pt idx="46">
                        <c:v>2.4940000000000002</c:v>
                      </c:pt>
                      <c:pt idx="47">
                        <c:v>2.4249999999999998</c:v>
                      </c:pt>
                      <c:pt idx="48">
                        <c:v>2.387</c:v>
                      </c:pt>
                      <c:pt idx="49">
                        <c:v>2.298</c:v>
                      </c:pt>
                      <c:pt idx="50">
                        <c:v>2.161</c:v>
                      </c:pt>
                      <c:pt idx="51">
                        <c:v>2.1040000000000001</c:v>
                      </c:pt>
                      <c:pt idx="52">
                        <c:v>2.081</c:v>
                      </c:pt>
                      <c:pt idx="53">
                        <c:v>1.974</c:v>
                      </c:pt>
                      <c:pt idx="54">
                        <c:v>1.9610000000000001</c:v>
                      </c:pt>
                      <c:pt idx="55">
                        <c:v>1.8879999999999999</c:v>
                      </c:pt>
                      <c:pt idx="56">
                        <c:v>1.881</c:v>
                      </c:pt>
                      <c:pt idx="57">
                        <c:v>1.774</c:v>
                      </c:pt>
                      <c:pt idx="58">
                        <c:v>1.8280000000000001</c:v>
                      </c:pt>
                      <c:pt idx="59">
                        <c:v>1.7709999999999999</c:v>
                      </c:pt>
                      <c:pt idx="60">
                        <c:v>1.7609999999999999</c:v>
                      </c:pt>
                      <c:pt idx="61">
                        <c:v>1.8109999999999999</c:v>
                      </c:pt>
                      <c:pt idx="62">
                        <c:v>1.8360000000000001</c:v>
                      </c:pt>
                      <c:pt idx="63">
                        <c:v>1.8120000000000001</c:v>
                      </c:pt>
                      <c:pt idx="64">
                        <c:v>1.893</c:v>
                      </c:pt>
                      <c:pt idx="65">
                        <c:v>1.931</c:v>
                      </c:pt>
                      <c:pt idx="66">
                        <c:v>1.8939999999999999</c:v>
                      </c:pt>
                      <c:pt idx="67">
                        <c:v>1.8580000000000001</c:v>
                      </c:pt>
                      <c:pt idx="68">
                        <c:v>1.9139999999999999</c:v>
                      </c:pt>
                      <c:pt idx="69">
                        <c:v>2.1019999999999999</c:v>
                      </c:pt>
                      <c:pt idx="70">
                        <c:v>3.927</c:v>
                      </c:pt>
                      <c:pt idx="71">
                        <c:v>5.0339999999999998</c:v>
                      </c:pt>
                      <c:pt idx="72">
                        <c:v>5.4009999999999998</c:v>
                      </c:pt>
                      <c:pt idx="73">
                        <c:v>5.4160000000000004</c:v>
                      </c:pt>
                      <c:pt idx="74">
                        <c:v>5.6369999999999996</c:v>
                      </c:pt>
                      <c:pt idx="75">
                        <c:v>5.7629999999999999</c:v>
                      </c:pt>
                      <c:pt idx="76">
                        <c:v>5.9260000000000002</c:v>
                      </c:pt>
                      <c:pt idx="77">
                        <c:v>5.827</c:v>
                      </c:pt>
                      <c:pt idx="78">
                        <c:v>5.8979999999999997</c:v>
                      </c:pt>
                      <c:pt idx="79">
                        <c:v>5.8209999999999997</c:v>
                      </c:pt>
                      <c:pt idx="80">
                        <c:v>6.165</c:v>
                      </c:pt>
                      <c:pt idx="81">
                        <c:v>6.444</c:v>
                      </c:pt>
                      <c:pt idx="82">
                        <c:v>6.7149999999999999</c:v>
                      </c:pt>
                      <c:pt idx="83">
                        <c:v>6.6020000000000003</c:v>
                      </c:pt>
                      <c:pt idx="84">
                        <c:v>6.43</c:v>
                      </c:pt>
                      <c:pt idx="85">
                        <c:v>6.3460000000000001</c:v>
                      </c:pt>
                      <c:pt idx="86">
                        <c:v>6.1189999999999998</c:v>
                      </c:pt>
                      <c:pt idx="87">
                        <c:v>6.0190000000000001</c:v>
                      </c:pt>
                      <c:pt idx="88">
                        <c:v>6.2549999999999999</c:v>
                      </c:pt>
                      <c:pt idx="89">
                        <c:v>6.1109999999999998</c:v>
                      </c:pt>
                      <c:pt idx="90">
                        <c:v>5.8120000000000003</c:v>
                      </c:pt>
                      <c:pt idx="91">
                        <c:v>5.718</c:v>
                      </c:pt>
                      <c:pt idx="92">
                        <c:v>5.7210000000000001</c:v>
                      </c:pt>
                      <c:pt idx="93">
                        <c:v>5.633</c:v>
                      </c:pt>
                      <c:pt idx="94">
                        <c:v>5.66</c:v>
                      </c:pt>
                      <c:pt idx="95">
                        <c:v>6.2370000000000001</c:v>
                      </c:pt>
                      <c:pt idx="96">
                        <c:v>6.0220000000000002</c:v>
                      </c:pt>
                      <c:pt idx="97">
                        <c:v>5.806</c:v>
                      </c:pt>
                      <c:pt idx="98">
                        <c:v>5.6890000000000001</c:v>
                      </c:pt>
                      <c:pt idx="99">
                        <c:v>5.8369999999999997</c:v>
                      </c:pt>
                      <c:pt idx="100">
                        <c:v>6.4050000000000002</c:v>
                      </c:pt>
                      <c:pt idx="101">
                        <c:v>6.516</c:v>
                      </c:pt>
                      <c:pt idx="102">
                        <c:v>6.6689999999999996</c:v>
                      </c:pt>
                      <c:pt idx="103">
                        <c:v>6.6470000000000002</c:v>
                      </c:pt>
                      <c:pt idx="104">
                        <c:v>6.649</c:v>
                      </c:pt>
                      <c:pt idx="105">
                        <c:v>6.3410000000000002</c:v>
                      </c:pt>
                      <c:pt idx="106">
                        <c:v>6.1319999999999997</c:v>
                      </c:pt>
                      <c:pt idx="107">
                        <c:v>6.0469999999999997</c:v>
                      </c:pt>
                      <c:pt idx="108">
                        <c:v>5.9820000000000002</c:v>
                      </c:pt>
                      <c:pt idx="109">
                        <c:v>5.7519999999999998</c:v>
                      </c:pt>
                      <c:pt idx="110">
                        <c:v>3.8879999999999999</c:v>
                      </c:pt>
                      <c:pt idx="111">
                        <c:v>5.2859999999999996</c:v>
                      </c:pt>
                      <c:pt idx="112">
                        <c:v>3.5350000000000001</c:v>
                      </c:pt>
                      <c:pt idx="113">
                        <c:v>3.2669999999999999</c:v>
                      </c:pt>
                      <c:pt idx="114">
                        <c:v>3.1389999999999998</c:v>
                      </c:pt>
                      <c:pt idx="115">
                        <c:v>3.0489999999999999</c:v>
                      </c:pt>
                      <c:pt idx="116">
                        <c:v>3.5030000000000001</c:v>
                      </c:pt>
                      <c:pt idx="117">
                        <c:v>3.476</c:v>
                      </c:pt>
                      <c:pt idx="118">
                        <c:v>2.5680000000000001</c:v>
                      </c:pt>
                      <c:pt idx="119">
                        <c:v>2.7440000000000002</c:v>
                      </c:pt>
                      <c:pt idx="120">
                        <c:v>2.0419999999999998</c:v>
                      </c:pt>
                      <c:pt idx="121">
                        <c:v>2.2309999999999999</c:v>
                      </c:pt>
                      <c:pt idx="122">
                        <c:v>2.9470000000000001</c:v>
                      </c:pt>
                      <c:pt idx="123">
                        <c:v>2.6389999999999998</c:v>
                      </c:pt>
                      <c:pt idx="124">
                        <c:v>2.5179999999999998</c:v>
                      </c:pt>
                      <c:pt idx="125">
                        <c:v>2.298</c:v>
                      </c:pt>
                      <c:pt idx="126">
                        <c:v>2.016</c:v>
                      </c:pt>
                      <c:pt idx="127">
                        <c:v>2.9470000000000001</c:v>
                      </c:pt>
                      <c:pt idx="128">
                        <c:v>2.3260000000000001</c:v>
                      </c:pt>
                      <c:pt idx="129">
                        <c:v>1.9910000000000001</c:v>
                      </c:pt>
                      <c:pt idx="130">
                        <c:v>2.1219999999999999</c:v>
                      </c:pt>
                      <c:pt idx="131">
                        <c:v>2.3650000000000002</c:v>
                      </c:pt>
                      <c:pt idx="132">
                        <c:v>2.085</c:v>
                      </c:pt>
                      <c:pt idx="133">
                        <c:v>2.8769999999999998</c:v>
                      </c:pt>
                      <c:pt idx="134">
                        <c:v>2.3109999999999999</c:v>
                      </c:pt>
                      <c:pt idx="135">
                        <c:v>2.2810000000000001</c:v>
                      </c:pt>
                      <c:pt idx="136">
                        <c:v>2.5150000000000001</c:v>
                      </c:pt>
                      <c:pt idx="137">
                        <c:v>2.3149999999999999</c:v>
                      </c:pt>
                      <c:pt idx="138">
                        <c:v>2.7570000000000001</c:v>
                      </c:pt>
                      <c:pt idx="139">
                        <c:v>2.7029999999999998</c:v>
                      </c:pt>
                      <c:pt idx="140">
                        <c:v>2.81</c:v>
                      </c:pt>
                      <c:pt idx="141">
                        <c:v>2.7690000000000001</c:v>
                      </c:pt>
                      <c:pt idx="142">
                        <c:v>3.073</c:v>
                      </c:pt>
                      <c:pt idx="143">
                        <c:v>2.9870000000000001</c:v>
                      </c:pt>
                      <c:pt idx="144">
                        <c:v>3.0049999999999999</c:v>
                      </c:pt>
                      <c:pt idx="145">
                        <c:v>2.9950000000000001</c:v>
                      </c:pt>
                      <c:pt idx="146">
                        <c:v>3.4449999999999998</c:v>
                      </c:pt>
                      <c:pt idx="147">
                        <c:v>3.1160000000000001</c:v>
                      </c:pt>
                      <c:pt idx="148">
                        <c:v>3.323</c:v>
                      </c:pt>
                      <c:pt idx="149">
                        <c:v>3.4790000000000001</c:v>
                      </c:pt>
                      <c:pt idx="150">
                        <c:v>3.883</c:v>
                      </c:pt>
                      <c:pt idx="151">
                        <c:v>3.8140000000000001</c:v>
                      </c:pt>
                      <c:pt idx="152">
                        <c:v>3.5979999999999999</c:v>
                      </c:pt>
                      <c:pt idx="153">
                        <c:v>3.5819999999999999</c:v>
                      </c:pt>
                      <c:pt idx="154">
                        <c:v>3.585</c:v>
                      </c:pt>
                      <c:pt idx="155">
                        <c:v>3.6360000000000001</c:v>
                      </c:pt>
                      <c:pt idx="156">
                        <c:v>3.6960000000000002</c:v>
                      </c:pt>
                      <c:pt idx="157">
                        <c:v>4.1070000000000002</c:v>
                      </c:pt>
                      <c:pt idx="158">
                        <c:v>4.4660000000000002</c:v>
                      </c:pt>
                      <c:pt idx="159">
                        <c:v>4.694</c:v>
                      </c:pt>
                      <c:pt idx="160">
                        <c:v>4.7539999999999996</c:v>
                      </c:pt>
                      <c:pt idx="161">
                        <c:v>4.806</c:v>
                      </c:pt>
                      <c:pt idx="162">
                        <c:v>5.3879999999999999</c:v>
                      </c:pt>
                      <c:pt idx="163">
                        <c:v>5.7119999999999997</c:v>
                      </c:pt>
                      <c:pt idx="164">
                        <c:v>5.7089999999999996</c:v>
                      </c:pt>
                      <c:pt idx="165">
                        <c:v>5.9930000000000003</c:v>
                      </c:pt>
                      <c:pt idx="166">
                        <c:v>6.4589999999999996</c:v>
                      </c:pt>
                      <c:pt idx="167">
                        <c:v>6.4790000000000001</c:v>
                      </c:pt>
                      <c:pt idx="168">
                        <c:v>6.7240000000000002</c:v>
                      </c:pt>
                      <c:pt idx="169">
                        <c:v>6.63</c:v>
                      </c:pt>
                      <c:pt idx="170">
                        <c:v>6.4950000000000001</c:v>
                      </c:pt>
                      <c:pt idx="171">
                        <c:v>6.8070000000000004</c:v>
                      </c:pt>
                    </c:numCache>
                  </c:numRef>
                </c:val>
                <c:extLst>
                  <c:ext xmlns:c15="http://schemas.microsoft.com/office/drawing/2012/chart" uri="{02D57815-91ED-43cb-92C2-25804820EDAC}">
                    <c15:filteredSeriesTitle>
                      <c15:tx>
                        <c:strRef>
                          <c:extLst>
                            <c:ext uri="{02D57815-91ED-43cb-92C2-25804820EDAC}">
                              <c15:formulaRef>
                                <c15:sqref>Sheet1!$BC$1</c15:sqref>
                              </c15:formulaRef>
                            </c:ext>
                          </c:extLst>
                          <c:strCache>
                            <c:ptCount val="1"/>
                            <c:pt idx="0">
                              <c:v>share_global_co2_including_luc</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35-B739-4C9A-805F-8604B564D8BA}"/>
                  </c:ext>
                </c:extLst>
              </c15:ser>
            </c15:filteredBarSeries>
            <c15:filteredBarSeries>
              <c15:ser>
                <c:idx val="54"/>
                <c:order val="54"/>
                <c:spPr>
                  <a:solidFill>
                    <a:schemeClr val="dk1">
                      <a:tint val="60000"/>
                    </a:schemeClr>
                  </a:solidFill>
                  <a:ln>
                    <a:noFill/>
                  </a:ln>
                  <a:effectLst/>
                </c:spPr>
                <c:invertIfNegative val="0"/>
                <c:val>
                  <c:numRef>
                    <c:extLst>
                      <c:ext xmlns:c15="http://schemas.microsoft.com/office/drawing/2012/chart" uri="{02D57815-91ED-43cb-92C2-25804820EDAC}">
                        <c15:formulaRef>
                          <c15:sqref>Sheet1!$BD$2:$BD$173</c15:sqref>
                        </c15:formulaRef>
                      </c:ext>
                    </c:extLst>
                    <c:numCache>
                      <c:formatCode>General</c:formatCode>
                      <c:ptCount val="172"/>
                      <c:pt idx="8">
                        <c:v>0.13900000000000001</c:v>
                      </c:pt>
                      <c:pt idx="9">
                        <c:v>0.21099999999999999</c:v>
                      </c:pt>
                      <c:pt idx="10">
                        <c:v>0.19500000000000001</c:v>
                      </c:pt>
                      <c:pt idx="11">
                        <c:v>0.14299999999999999</c:v>
                      </c:pt>
                      <c:pt idx="12">
                        <c:v>0.156</c:v>
                      </c:pt>
                      <c:pt idx="13">
                        <c:v>0.16200000000000001</c:v>
                      </c:pt>
                      <c:pt idx="14">
                        <c:v>0.14199999999999999</c:v>
                      </c:pt>
                      <c:pt idx="15">
                        <c:v>0.13200000000000001</c:v>
                      </c:pt>
                      <c:pt idx="16">
                        <c:v>0.14399999999999999</c:v>
                      </c:pt>
                      <c:pt idx="28">
                        <c:v>0.254</c:v>
                      </c:pt>
                      <c:pt idx="29">
                        <c:v>0.217</c:v>
                      </c:pt>
                      <c:pt idx="30">
                        <c:v>0.21199999999999999</c:v>
                      </c:pt>
                      <c:pt idx="31">
                        <c:v>0.20100000000000001</c:v>
                      </c:pt>
                      <c:pt idx="32">
                        <c:v>0.216</c:v>
                      </c:pt>
                      <c:pt idx="33">
                        <c:v>0.23499999999999999</c:v>
                      </c:pt>
                      <c:pt idx="34">
                        <c:v>0.248</c:v>
                      </c:pt>
                      <c:pt idx="35">
                        <c:v>0.22800000000000001</c:v>
                      </c:pt>
                      <c:pt idx="36">
                        <c:v>0.24299999999999999</c:v>
                      </c:pt>
                      <c:pt idx="37">
                        <c:v>0.26100000000000001</c:v>
                      </c:pt>
                      <c:pt idx="38">
                        <c:v>0.25800000000000001</c:v>
                      </c:pt>
                      <c:pt idx="39">
                        <c:v>0.29399999999999998</c:v>
                      </c:pt>
                      <c:pt idx="40">
                        <c:v>0.30199999999999999</c:v>
                      </c:pt>
                      <c:pt idx="41">
                        <c:v>0.31</c:v>
                      </c:pt>
                      <c:pt idx="42">
                        <c:v>0.33400000000000002</c:v>
                      </c:pt>
                      <c:pt idx="43">
                        <c:v>0.34200000000000003</c:v>
                      </c:pt>
                      <c:pt idx="44">
                        <c:v>0.36299999999999999</c:v>
                      </c:pt>
                      <c:pt idx="45">
                        <c:v>0.43099999999999999</c:v>
                      </c:pt>
                      <c:pt idx="46">
                        <c:v>0.45500000000000002</c:v>
                      </c:pt>
                      <c:pt idx="47">
                        <c:v>0.45900000000000002</c:v>
                      </c:pt>
                      <c:pt idx="48">
                        <c:v>0.49299999999999999</c:v>
                      </c:pt>
                      <c:pt idx="49">
                        <c:v>0.498</c:v>
                      </c:pt>
                      <c:pt idx="50">
                        <c:v>0.56899999999999995</c:v>
                      </c:pt>
                      <c:pt idx="51">
                        <c:v>0.59899999999999998</c:v>
                      </c:pt>
                      <c:pt idx="52">
                        <c:v>0.65500000000000003</c:v>
                      </c:pt>
                      <c:pt idx="53">
                        <c:v>0.60099999999999998</c:v>
                      </c:pt>
                      <c:pt idx="54">
                        <c:v>0.66</c:v>
                      </c:pt>
                      <c:pt idx="55">
                        <c:v>0.63400000000000001</c:v>
                      </c:pt>
                      <c:pt idx="56">
                        <c:v>0.70499999999999996</c:v>
                      </c:pt>
                      <c:pt idx="57">
                        <c:v>0.70699999999999996</c:v>
                      </c:pt>
                      <c:pt idx="58">
                        <c:v>0.84699999999999998</c:v>
                      </c:pt>
                      <c:pt idx="59">
                        <c:v>0.75700000000000001</c:v>
                      </c:pt>
                      <c:pt idx="60">
                        <c:v>0.73299999999999998</c:v>
                      </c:pt>
                      <c:pt idx="61">
                        <c:v>0.76400000000000001</c:v>
                      </c:pt>
                      <c:pt idx="62">
                        <c:v>0.84</c:v>
                      </c:pt>
                      <c:pt idx="63">
                        <c:v>0.85699999999999998</c:v>
                      </c:pt>
                      <c:pt idx="64">
                        <c:v>0.96799999999999997</c:v>
                      </c:pt>
                      <c:pt idx="65">
                        <c:v>1.026</c:v>
                      </c:pt>
                      <c:pt idx="66">
                        <c:v>0.96</c:v>
                      </c:pt>
                      <c:pt idx="67">
                        <c:v>0.97299999999999998</c:v>
                      </c:pt>
                      <c:pt idx="68">
                        <c:v>1.1240000000000001</c:v>
                      </c:pt>
                      <c:pt idx="69">
                        <c:v>1.4510000000000001</c:v>
                      </c:pt>
                      <c:pt idx="70">
                        <c:v>1.0009999999999999</c:v>
                      </c:pt>
                      <c:pt idx="71">
                        <c:v>1.26</c:v>
                      </c:pt>
                      <c:pt idx="72">
                        <c:v>1.1950000000000001</c:v>
                      </c:pt>
                      <c:pt idx="73">
                        <c:v>1.0880000000000001</c:v>
                      </c:pt>
                      <c:pt idx="74">
                        <c:v>1.17</c:v>
                      </c:pt>
                      <c:pt idx="75">
                        <c:v>1.155</c:v>
                      </c:pt>
                      <c:pt idx="76">
                        <c:v>1.1870000000000001</c:v>
                      </c:pt>
                      <c:pt idx="77">
                        <c:v>1.1439999999999999</c:v>
                      </c:pt>
                      <c:pt idx="78">
                        <c:v>1.1879999999999999</c:v>
                      </c:pt>
                      <c:pt idx="79">
                        <c:v>1.1579999999999999</c:v>
                      </c:pt>
                      <c:pt idx="80">
                        <c:v>1.29</c:v>
                      </c:pt>
                      <c:pt idx="81">
                        <c:v>1.3360000000000001</c:v>
                      </c:pt>
                      <c:pt idx="82">
                        <c:v>1.393</c:v>
                      </c:pt>
                      <c:pt idx="83">
                        <c:v>1.3069999999999999</c:v>
                      </c:pt>
                      <c:pt idx="84">
                        <c:v>1.335</c:v>
                      </c:pt>
                      <c:pt idx="85">
                        <c:v>1.337</c:v>
                      </c:pt>
                      <c:pt idx="86">
                        <c:v>1.1990000000000001</c:v>
                      </c:pt>
                      <c:pt idx="87">
                        <c:v>1.2589999999999999</c:v>
                      </c:pt>
                      <c:pt idx="88">
                        <c:v>1.5289999999999999</c:v>
                      </c:pt>
                      <c:pt idx="89">
                        <c:v>1.4079999999999999</c:v>
                      </c:pt>
                      <c:pt idx="90">
                        <c:v>1.349</c:v>
                      </c:pt>
                      <c:pt idx="91">
                        <c:v>1.321</c:v>
                      </c:pt>
                      <c:pt idx="92">
                        <c:v>1.3109999999999999</c:v>
                      </c:pt>
                      <c:pt idx="93">
                        <c:v>1.1319999999999999</c:v>
                      </c:pt>
                      <c:pt idx="94">
                        <c:v>1.1759999999999999</c:v>
                      </c:pt>
                      <c:pt idx="95">
                        <c:v>1.694</c:v>
                      </c:pt>
                      <c:pt idx="96">
                        <c:v>1.556</c:v>
                      </c:pt>
                      <c:pt idx="97">
                        <c:v>1.427</c:v>
                      </c:pt>
                      <c:pt idx="98">
                        <c:v>1.381</c:v>
                      </c:pt>
                      <c:pt idx="99">
                        <c:v>1.532</c:v>
                      </c:pt>
                      <c:pt idx="100">
                        <c:v>1.363</c:v>
                      </c:pt>
                      <c:pt idx="101">
                        <c:v>1.343</c:v>
                      </c:pt>
                      <c:pt idx="102">
                        <c:v>1.4470000000000001</c:v>
                      </c:pt>
                      <c:pt idx="103">
                        <c:v>1.4610000000000001</c:v>
                      </c:pt>
                      <c:pt idx="104">
                        <c:v>1.5</c:v>
                      </c:pt>
                      <c:pt idx="105">
                        <c:v>1.4570000000000001</c:v>
                      </c:pt>
                      <c:pt idx="106">
                        <c:v>1.417</c:v>
                      </c:pt>
                      <c:pt idx="107">
                        <c:v>1.556</c:v>
                      </c:pt>
                      <c:pt idx="108">
                        <c:v>1.595</c:v>
                      </c:pt>
                      <c:pt idx="109">
                        <c:v>1.607</c:v>
                      </c:pt>
                      <c:pt idx="110">
                        <c:v>1.706</c:v>
                      </c:pt>
                      <c:pt idx="111">
                        <c:v>1.919</c:v>
                      </c:pt>
                      <c:pt idx="112">
                        <c:v>2.0950000000000002</c:v>
                      </c:pt>
                      <c:pt idx="113">
                        <c:v>2.161</c:v>
                      </c:pt>
                      <c:pt idx="114">
                        <c:v>2.0310000000000001</c:v>
                      </c:pt>
                      <c:pt idx="115">
                        <c:v>2.2000000000000002</c:v>
                      </c:pt>
                      <c:pt idx="116">
                        <c:v>2.1859999999999999</c:v>
                      </c:pt>
                      <c:pt idx="117">
                        <c:v>2.262</c:v>
                      </c:pt>
                      <c:pt idx="118">
                        <c:v>2.3260000000000001</c:v>
                      </c:pt>
                      <c:pt idx="119">
                        <c:v>2.234</c:v>
                      </c:pt>
                      <c:pt idx="120">
                        <c:v>2.169</c:v>
                      </c:pt>
                      <c:pt idx="121">
                        <c:v>2.2280000000000002</c:v>
                      </c:pt>
                      <c:pt idx="122">
                        <c:v>2.36</c:v>
                      </c:pt>
                      <c:pt idx="123">
                        <c:v>2.351</c:v>
                      </c:pt>
                      <c:pt idx="124">
                        <c:v>2.4830000000000001</c:v>
                      </c:pt>
                      <c:pt idx="125">
                        <c:v>2.6720000000000002</c:v>
                      </c:pt>
                      <c:pt idx="126">
                        <c:v>2.6970000000000001</c:v>
                      </c:pt>
                      <c:pt idx="127">
                        <c:v>2.766</c:v>
                      </c:pt>
                      <c:pt idx="128">
                        <c:v>2.6739999999999999</c:v>
                      </c:pt>
                      <c:pt idx="129">
                        <c:v>2.641</c:v>
                      </c:pt>
                      <c:pt idx="130">
                        <c:v>2.8090000000000002</c:v>
                      </c:pt>
                      <c:pt idx="131">
                        <c:v>3.0019999999999998</c:v>
                      </c:pt>
                      <c:pt idx="132">
                        <c:v>2.9910000000000001</c:v>
                      </c:pt>
                      <c:pt idx="133">
                        <c:v>3.1789999999999998</c:v>
                      </c:pt>
                      <c:pt idx="134">
                        <c:v>3.0190000000000001</c:v>
                      </c:pt>
                      <c:pt idx="135">
                        <c:v>3.0819999999999999</c:v>
                      </c:pt>
                      <c:pt idx="136">
                        <c:v>3.2770000000000001</c:v>
                      </c:pt>
                      <c:pt idx="137">
                        <c:v>3.387</c:v>
                      </c:pt>
                      <c:pt idx="138">
                        <c:v>3.5590000000000002</c:v>
                      </c:pt>
                      <c:pt idx="139">
                        <c:v>3.8119999999999998</c:v>
                      </c:pt>
                      <c:pt idx="140">
                        <c:v>4.218</c:v>
                      </c:pt>
                      <c:pt idx="141">
                        <c:v>4.5679999999999996</c:v>
                      </c:pt>
                      <c:pt idx="142">
                        <c:v>4.8979999999999997</c:v>
                      </c:pt>
                      <c:pt idx="143">
                        <c:v>5.0949999999999998</c:v>
                      </c:pt>
                      <c:pt idx="144">
                        <c:v>5.3310000000000004</c:v>
                      </c:pt>
                      <c:pt idx="145">
                        <c:v>5.3639999999999999</c:v>
                      </c:pt>
                      <c:pt idx="146">
                        <c:v>5.5960000000000001</c:v>
                      </c:pt>
                      <c:pt idx="147">
                        <c:v>5.8849999999999998</c:v>
                      </c:pt>
                      <c:pt idx="148">
                        <c:v>6.0060000000000002</c:v>
                      </c:pt>
                      <c:pt idx="149">
                        <c:v>6.33</c:v>
                      </c:pt>
                      <c:pt idx="150">
                        <c:v>6.2249999999999996</c:v>
                      </c:pt>
                      <c:pt idx="151">
                        <c:v>6.2889999999999997</c:v>
                      </c:pt>
                      <c:pt idx="152">
                        <c:v>6.1849999999999996</c:v>
                      </c:pt>
                      <c:pt idx="153">
                        <c:v>5.95</c:v>
                      </c:pt>
                      <c:pt idx="154">
                        <c:v>6.1630000000000003</c:v>
                      </c:pt>
                      <c:pt idx="155">
                        <c:v>6.25</c:v>
                      </c:pt>
                      <c:pt idx="156">
                        <c:v>6.3470000000000004</c:v>
                      </c:pt>
                      <c:pt idx="157">
                        <c:v>6.5940000000000003</c:v>
                      </c:pt>
                      <c:pt idx="158">
                        <c:v>6.9039999999999999</c:v>
                      </c:pt>
                      <c:pt idx="159">
                        <c:v>7.5590000000000002</c:v>
                      </c:pt>
                      <c:pt idx="160">
                        <c:v>7.2949999999999999</c:v>
                      </c:pt>
                      <c:pt idx="161">
                        <c:v>7.3949999999999996</c:v>
                      </c:pt>
                      <c:pt idx="162">
                        <c:v>8.34</c:v>
                      </c:pt>
                      <c:pt idx="163">
                        <c:v>8.7859999999999996</c:v>
                      </c:pt>
                      <c:pt idx="164">
                        <c:v>9.6159999999999997</c:v>
                      </c:pt>
                      <c:pt idx="165">
                        <c:v>10.112</c:v>
                      </c:pt>
                      <c:pt idx="166">
                        <c:v>10.654</c:v>
                      </c:pt>
                      <c:pt idx="167">
                        <c:v>10.76</c:v>
                      </c:pt>
                      <c:pt idx="168">
                        <c:v>11.375999999999999</c:v>
                      </c:pt>
                      <c:pt idx="169">
                        <c:v>11.391999999999999</c:v>
                      </c:pt>
                      <c:pt idx="170">
                        <c:v>11.204000000000001</c:v>
                      </c:pt>
                      <c:pt idx="171">
                        <c:v>12.032</c:v>
                      </c:pt>
                    </c:numCache>
                  </c:numRef>
                </c:val>
                <c:extLst>
                  <c:ext xmlns:c15="http://schemas.microsoft.com/office/drawing/2012/chart" uri="{02D57815-91ED-43cb-92C2-25804820EDAC}">
                    <c15:filteredSeriesTitle>
                      <c15:tx>
                        <c:strRef>
                          <c:extLst>
                            <c:ext uri="{02D57815-91ED-43cb-92C2-25804820EDAC}">
                              <c15:formulaRef>
                                <c15:sqref>Sheet1!$BD$1</c15:sqref>
                              </c15:formulaRef>
                            </c:ext>
                          </c:extLst>
                          <c:strCache>
                            <c:ptCount val="1"/>
                            <c:pt idx="0">
                              <c:v>share_global_coal_co2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36-B739-4C9A-805F-8604B564D8BA}"/>
                  </c:ext>
                </c:extLst>
              </c15:ser>
            </c15:filteredBarSeries>
            <c15:filteredBarSeries>
              <c15:ser>
                <c:idx val="55"/>
                <c:order val="55"/>
                <c:spPr>
                  <a:solidFill>
                    <a:schemeClr val="dk1">
                      <a:tint val="80000"/>
                    </a:schemeClr>
                  </a:solidFill>
                  <a:ln>
                    <a:noFill/>
                  </a:ln>
                  <a:effectLst/>
                </c:spPr>
                <c:invertIfNegative val="0"/>
                <c:val>
                  <c:numRef>
                    <c:extLst>
                      <c:ext xmlns:c15="http://schemas.microsoft.com/office/drawing/2012/chart" uri="{02D57815-91ED-43cb-92C2-25804820EDAC}">
                        <c15:formulaRef>
                          <c15:sqref>Sheet1!$BE$2:$BE$173</c15:sqref>
                        </c15:formulaRef>
                      </c:ext>
                    </c:extLst>
                    <c:numCache>
                      <c:formatCode>General</c:formatCode>
                      <c:ptCount val="172"/>
                      <c:pt idx="78">
                        <c:v>0.34799999999999998</c:v>
                      </c:pt>
                      <c:pt idx="79">
                        <c:v>0.48499999999999999</c:v>
                      </c:pt>
                      <c:pt idx="80">
                        <c:v>0.56200000000000006</c:v>
                      </c:pt>
                      <c:pt idx="81">
                        <c:v>0.63</c:v>
                      </c:pt>
                      <c:pt idx="82">
                        <c:v>0.7</c:v>
                      </c:pt>
                      <c:pt idx="83">
                        <c:v>0.76500000000000001</c:v>
                      </c:pt>
                      <c:pt idx="84">
                        <c:v>0.83</c:v>
                      </c:pt>
                      <c:pt idx="85">
                        <c:v>0.89400000000000002</c:v>
                      </c:pt>
                      <c:pt idx="86">
                        <c:v>0.93899999999999995</c:v>
                      </c:pt>
                      <c:pt idx="87">
                        <c:v>0.99199999999999999</c:v>
                      </c:pt>
                      <c:pt idx="88">
                        <c:v>0.89900000000000002</c:v>
                      </c:pt>
                      <c:pt idx="89">
                        <c:v>0.82799999999999996</c:v>
                      </c:pt>
                      <c:pt idx="90">
                        <c:v>0.77400000000000002</c:v>
                      </c:pt>
                      <c:pt idx="91">
                        <c:v>0.91700000000000004</c:v>
                      </c:pt>
                      <c:pt idx="92">
                        <c:v>1.056</c:v>
                      </c:pt>
                      <c:pt idx="93">
                        <c:v>1.1779999999999999</c:v>
                      </c:pt>
                      <c:pt idx="94">
                        <c:v>1.3049999999999999</c:v>
                      </c:pt>
                      <c:pt idx="95">
                        <c:v>1.431</c:v>
                      </c:pt>
                      <c:pt idx="96">
                        <c:v>1.5029999999999999</c:v>
                      </c:pt>
                      <c:pt idx="97">
                        <c:v>1.5169999999999999</c:v>
                      </c:pt>
                      <c:pt idx="98">
                        <c:v>1.52</c:v>
                      </c:pt>
                      <c:pt idx="99">
                        <c:v>1.544</c:v>
                      </c:pt>
                      <c:pt idx="100">
                        <c:v>1.579</c:v>
                      </c:pt>
                      <c:pt idx="101">
                        <c:v>1.627</c:v>
                      </c:pt>
                      <c:pt idx="102">
                        <c:v>1.6759999999999999</c:v>
                      </c:pt>
                      <c:pt idx="103">
                        <c:v>1.716</c:v>
                      </c:pt>
                      <c:pt idx="104">
                        <c:v>1.7649999999999999</c:v>
                      </c:pt>
                      <c:pt idx="105">
                        <c:v>1.796</c:v>
                      </c:pt>
                      <c:pt idx="106">
                        <c:v>1.8280000000000001</c:v>
                      </c:pt>
                      <c:pt idx="107">
                        <c:v>1.869</c:v>
                      </c:pt>
                      <c:pt idx="108">
                        <c:v>1.9119999999999999</c:v>
                      </c:pt>
                      <c:pt idx="109">
                        <c:v>1.952</c:v>
                      </c:pt>
                      <c:pt idx="110">
                        <c:v>1.998</c:v>
                      </c:pt>
                      <c:pt idx="111">
                        <c:v>2.0409999999999999</c:v>
                      </c:pt>
                      <c:pt idx="112">
                        <c:v>2.0739999999999998</c:v>
                      </c:pt>
                      <c:pt idx="113">
                        <c:v>2.109</c:v>
                      </c:pt>
                      <c:pt idx="114">
                        <c:v>2.1309999999999998</c:v>
                      </c:pt>
                      <c:pt idx="115">
                        <c:v>2.157</c:v>
                      </c:pt>
                      <c:pt idx="116">
                        <c:v>2.1739999999999999</c:v>
                      </c:pt>
                      <c:pt idx="117">
                        <c:v>2.1920000000000002</c:v>
                      </c:pt>
                      <c:pt idx="118">
                        <c:v>2.1989999999999998</c:v>
                      </c:pt>
                      <c:pt idx="119">
                        <c:v>2.2109999999999999</c:v>
                      </c:pt>
                      <c:pt idx="120">
                        <c:v>2.214</c:v>
                      </c:pt>
                      <c:pt idx="121">
                        <c:v>2.2210000000000001</c:v>
                      </c:pt>
                      <c:pt idx="122">
                        <c:v>2.226</c:v>
                      </c:pt>
                      <c:pt idx="123">
                        <c:v>2.2130000000000001</c:v>
                      </c:pt>
                      <c:pt idx="124">
                        <c:v>2.1949999999999998</c:v>
                      </c:pt>
                      <c:pt idx="125">
                        <c:v>2.1920000000000002</c:v>
                      </c:pt>
                      <c:pt idx="126">
                        <c:v>2.2000000000000002</c:v>
                      </c:pt>
                      <c:pt idx="127">
                        <c:v>2.2029999999999998</c:v>
                      </c:pt>
                      <c:pt idx="128">
                        <c:v>2.1989999999999998</c:v>
                      </c:pt>
                      <c:pt idx="129">
                        <c:v>2.1850000000000001</c:v>
                      </c:pt>
                      <c:pt idx="130">
                        <c:v>2.169</c:v>
                      </c:pt>
                      <c:pt idx="131">
                        <c:v>2.1709999999999998</c:v>
                      </c:pt>
                      <c:pt idx="132">
                        <c:v>2.1819999999999999</c:v>
                      </c:pt>
                      <c:pt idx="133">
                        <c:v>2.2040000000000002</c:v>
                      </c:pt>
                      <c:pt idx="134">
                        <c:v>2.2400000000000002</c:v>
                      </c:pt>
                      <c:pt idx="135">
                        <c:v>2.29</c:v>
                      </c:pt>
                      <c:pt idx="136">
                        <c:v>2.347</c:v>
                      </c:pt>
                      <c:pt idx="137">
                        <c:v>2.399</c:v>
                      </c:pt>
                      <c:pt idx="138">
                        <c:v>2.4580000000000002</c:v>
                      </c:pt>
                      <c:pt idx="139">
                        <c:v>2.532</c:v>
                      </c:pt>
                      <c:pt idx="140">
                        <c:v>2.6120000000000001</c:v>
                      </c:pt>
                      <c:pt idx="141">
                        <c:v>2.7</c:v>
                      </c:pt>
                      <c:pt idx="142">
                        <c:v>2.782</c:v>
                      </c:pt>
                      <c:pt idx="143">
                        <c:v>2.863</c:v>
                      </c:pt>
                      <c:pt idx="144">
                        <c:v>2.944</c:v>
                      </c:pt>
                      <c:pt idx="145">
                        <c:v>3.0289999999999999</c:v>
                      </c:pt>
                      <c:pt idx="146">
                        <c:v>3.1240000000000001</c:v>
                      </c:pt>
                      <c:pt idx="147">
                        <c:v>3.226</c:v>
                      </c:pt>
                      <c:pt idx="148">
                        <c:v>3.331</c:v>
                      </c:pt>
                      <c:pt idx="149">
                        <c:v>3.4529999999999998</c:v>
                      </c:pt>
                      <c:pt idx="150">
                        <c:v>3.5670000000000002</c:v>
                      </c:pt>
                      <c:pt idx="151">
                        <c:v>3.6709999999999998</c:v>
                      </c:pt>
                      <c:pt idx="152">
                        <c:v>3.77</c:v>
                      </c:pt>
                      <c:pt idx="153">
                        <c:v>3.86</c:v>
                      </c:pt>
                      <c:pt idx="154">
                        <c:v>3.9540000000000002</c:v>
                      </c:pt>
                      <c:pt idx="155">
                        <c:v>4.0490000000000004</c:v>
                      </c:pt>
                      <c:pt idx="156">
                        <c:v>4.1429999999999998</c:v>
                      </c:pt>
                      <c:pt idx="157">
                        <c:v>4.2300000000000004</c:v>
                      </c:pt>
                      <c:pt idx="158">
                        <c:v>4.3250000000000002</c:v>
                      </c:pt>
                      <c:pt idx="159">
                        <c:v>4.4370000000000003</c:v>
                      </c:pt>
                      <c:pt idx="160">
                        <c:v>4.5439999999999996</c:v>
                      </c:pt>
                      <c:pt idx="161">
                        <c:v>4.6440000000000001</c:v>
                      </c:pt>
                      <c:pt idx="162">
                        <c:v>4.76</c:v>
                      </c:pt>
                      <c:pt idx="163">
                        <c:v>4.8789999999999996</c:v>
                      </c:pt>
                      <c:pt idx="164">
                        <c:v>5.0039999999999996</c:v>
                      </c:pt>
                      <c:pt idx="165">
                        <c:v>5.1310000000000002</c:v>
                      </c:pt>
                      <c:pt idx="166">
                        <c:v>5.258</c:v>
                      </c:pt>
                      <c:pt idx="167">
                        <c:v>5.3659999999999997</c:v>
                      </c:pt>
                      <c:pt idx="168">
                        <c:v>5.5030000000000001</c:v>
                      </c:pt>
                      <c:pt idx="169">
                        <c:v>5.6340000000000003</c:v>
                      </c:pt>
                      <c:pt idx="170">
                        <c:v>5.7039999999999997</c:v>
                      </c:pt>
                      <c:pt idx="171">
                        <c:v>5.8230000000000004</c:v>
                      </c:pt>
                    </c:numCache>
                  </c:numRef>
                </c:val>
                <c:extLst>
                  <c:ext xmlns:c15="http://schemas.microsoft.com/office/drawing/2012/chart" uri="{02D57815-91ED-43cb-92C2-25804820EDAC}">
                    <c15:filteredSeriesTitle>
                      <c15:tx>
                        <c:strRef>
                          <c:extLst>
                            <c:ext uri="{02D57815-91ED-43cb-92C2-25804820EDAC}">
                              <c15:formulaRef>
                                <c15:sqref>Sheet1!$BE$1</c15:sqref>
                              </c15:formulaRef>
                            </c:ext>
                          </c:extLst>
                          <c:strCache>
                            <c:ptCount val="1"/>
                            <c:pt idx="0">
                              <c:v>share_global_cumulative_cement_co2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37-B739-4C9A-805F-8604B564D8BA}"/>
                  </c:ext>
                </c:extLst>
              </c15:ser>
            </c15:filteredBarSeries>
            <c15:filteredBarSeries>
              <c15:ser>
                <c:idx val="56"/>
                <c:order val="56"/>
                <c:spPr>
                  <a:solidFill>
                    <a:schemeClr val="dk1">
                      <a:tint val="88500"/>
                    </a:schemeClr>
                  </a:solidFill>
                  <a:ln>
                    <a:noFill/>
                  </a:ln>
                  <a:effectLst/>
                </c:spPr>
                <c:invertIfNegative val="0"/>
                <c:val>
                  <c:numRef>
                    <c:extLst>
                      <c:ext xmlns:c15="http://schemas.microsoft.com/office/drawing/2012/chart" uri="{02D57815-91ED-43cb-92C2-25804820EDAC}">
                        <c15:formulaRef>
                          <c15:sqref>Sheet1!$BF$2:$BF$173</c15:sqref>
                        </c15:formulaRef>
                      </c:ext>
                    </c:extLst>
                    <c:numCache>
                      <c:formatCode>General</c:formatCode>
                      <c:ptCount val="172"/>
                      <c:pt idx="8">
                        <c:v>6.0000000000000001E-3</c:v>
                      </c:pt>
                      <c:pt idx="9">
                        <c:v>1.4999999999999999E-2</c:v>
                      </c:pt>
                      <c:pt idx="10">
                        <c:v>2.3E-2</c:v>
                      </c:pt>
                      <c:pt idx="11">
                        <c:v>2.8000000000000001E-2</c:v>
                      </c:pt>
                      <c:pt idx="12">
                        <c:v>3.4000000000000002E-2</c:v>
                      </c:pt>
                      <c:pt idx="13">
                        <c:v>3.9E-2</c:v>
                      </c:pt>
                      <c:pt idx="14">
                        <c:v>4.3999999999999997E-2</c:v>
                      </c:pt>
                      <c:pt idx="15">
                        <c:v>4.8000000000000001E-2</c:v>
                      </c:pt>
                      <c:pt idx="16">
                        <c:v>5.2999999999999999E-2</c:v>
                      </c:pt>
                      <c:pt idx="28">
                        <c:v>0.04</c:v>
                      </c:pt>
                      <c:pt idx="29">
                        <c:v>4.8000000000000001E-2</c:v>
                      </c:pt>
                      <c:pt idx="30">
                        <c:v>5.6000000000000001E-2</c:v>
                      </c:pt>
                      <c:pt idx="31">
                        <c:v>6.3E-2</c:v>
                      </c:pt>
                      <c:pt idx="32">
                        <c:v>7.0999999999999994E-2</c:v>
                      </c:pt>
                      <c:pt idx="33">
                        <c:v>7.9000000000000001E-2</c:v>
                      </c:pt>
                      <c:pt idx="34">
                        <c:v>8.7999999999999995E-2</c:v>
                      </c:pt>
                      <c:pt idx="35">
                        <c:v>9.4E-2</c:v>
                      </c:pt>
                      <c:pt idx="36">
                        <c:v>0.10199999999999999</c:v>
                      </c:pt>
                      <c:pt idx="37">
                        <c:v>0.109</c:v>
                      </c:pt>
                      <c:pt idx="38">
                        <c:v>0.11700000000000001</c:v>
                      </c:pt>
                      <c:pt idx="39">
                        <c:v>0.127</c:v>
                      </c:pt>
                      <c:pt idx="40">
                        <c:v>0.13600000000000001</c:v>
                      </c:pt>
                      <c:pt idx="41">
                        <c:v>0.14599999999999999</c:v>
                      </c:pt>
                      <c:pt idx="42">
                        <c:v>0.156</c:v>
                      </c:pt>
                      <c:pt idx="43">
                        <c:v>0.16600000000000001</c:v>
                      </c:pt>
                      <c:pt idx="44">
                        <c:v>0.17599999999999999</c:v>
                      </c:pt>
                      <c:pt idx="45">
                        <c:v>0.188</c:v>
                      </c:pt>
                      <c:pt idx="46">
                        <c:v>0.20100000000000001</c:v>
                      </c:pt>
                      <c:pt idx="47">
                        <c:v>0.21299999999999999</c:v>
                      </c:pt>
                      <c:pt idx="48">
                        <c:v>0.22700000000000001</c:v>
                      </c:pt>
                      <c:pt idx="49">
                        <c:v>0.24</c:v>
                      </c:pt>
                      <c:pt idx="50">
                        <c:v>0.25700000000000001</c:v>
                      </c:pt>
                      <c:pt idx="51">
                        <c:v>0.27400000000000002</c:v>
                      </c:pt>
                      <c:pt idx="52">
                        <c:v>0.29199999999999998</c:v>
                      </c:pt>
                      <c:pt idx="53">
                        <c:v>0.308</c:v>
                      </c:pt>
                      <c:pt idx="54">
                        <c:v>0.32600000000000001</c:v>
                      </c:pt>
                      <c:pt idx="55">
                        <c:v>0.34200000000000003</c:v>
                      </c:pt>
                      <c:pt idx="56">
                        <c:v>0.36099999999999999</c:v>
                      </c:pt>
                      <c:pt idx="57">
                        <c:v>0.379</c:v>
                      </c:pt>
                      <c:pt idx="58">
                        <c:v>0.40100000000000002</c:v>
                      </c:pt>
                      <c:pt idx="59">
                        <c:v>0.42</c:v>
                      </c:pt>
                      <c:pt idx="60">
                        <c:v>0.436</c:v>
                      </c:pt>
                      <c:pt idx="61">
                        <c:v>0.45100000000000001</c:v>
                      </c:pt>
                      <c:pt idx="62">
                        <c:v>0.46899999999999997</c:v>
                      </c:pt>
                      <c:pt idx="63">
                        <c:v>0.48799999999999999</c:v>
                      </c:pt>
                      <c:pt idx="64">
                        <c:v>0.50800000000000001</c:v>
                      </c:pt>
                      <c:pt idx="65">
                        <c:v>0.52800000000000002</c:v>
                      </c:pt>
                      <c:pt idx="66">
                        <c:v>0.54500000000000004</c:v>
                      </c:pt>
                      <c:pt idx="67">
                        <c:v>0.56200000000000006</c:v>
                      </c:pt>
                      <c:pt idx="68">
                        <c:v>0.58199999999999996</c:v>
                      </c:pt>
                      <c:pt idx="69">
                        <c:v>0.60799999999999998</c:v>
                      </c:pt>
                      <c:pt idx="70">
                        <c:v>0.621</c:v>
                      </c:pt>
                      <c:pt idx="71">
                        <c:v>0.63800000000000001</c:v>
                      </c:pt>
                      <c:pt idx="72">
                        <c:v>0.65300000000000002</c:v>
                      </c:pt>
                      <c:pt idx="73">
                        <c:v>0.66500000000000004</c:v>
                      </c:pt>
                      <c:pt idx="74">
                        <c:v>0.67900000000000005</c:v>
                      </c:pt>
                      <c:pt idx="75">
                        <c:v>0.69099999999999995</c:v>
                      </c:pt>
                      <c:pt idx="76">
                        <c:v>0.70299999999999996</c:v>
                      </c:pt>
                      <c:pt idx="77">
                        <c:v>0.71399999999999997</c:v>
                      </c:pt>
                      <c:pt idx="78">
                        <c:v>0.72299999999999998</c:v>
                      </c:pt>
                      <c:pt idx="79">
                        <c:v>0.73099999999999998</c:v>
                      </c:pt>
                      <c:pt idx="80">
                        <c:v>0.74099999999999999</c:v>
                      </c:pt>
                      <c:pt idx="81">
                        <c:v>0.749</c:v>
                      </c:pt>
                      <c:pt idx="82">
                        <c:v>0.75800000000000001</c:v>
                      </c:pt>
                      <c:pt idx="83">
                        <c:v>0.76500000000000001</c:v>
                      </c:pt>
                      <c:pt idx="84">
                        <c:v>0.77200000000000002</c:v>
                      </c:pt>
                      <c:pt idx="85">
                        <c:v>0.78</c:v>
                      </c:pt>
                      <c:pt idx="86">
                        <c:v>0.78500000000000003</c:v>
                      </c:pt>
                      <c:pt idx="87">
                        <c:v>0.79100000000000004</c:v>
                      </c:pt>
                      <c:pt idx="88">
                        <c:v>0.80100000000000005</c:v>
                      </c:pt>
                      <c:pt idx="89">
                        <c:v>0.80900000000000005</c:v>
                      </c:pt>
                      <c:pt idx="90">
                        <c:v>0.81599999999999995</c:v>
                      </c:pt>
                      <c:pt idx="91">
                        <c:v>0.82299999999999995</c:v>
                      </c:pt>
                      <c:pt idx="92">
                        <c:v>0.83</c:v>
                      </c:pt>
                      <c:pt idx="93">
                        <c:v>0.83199999999999996</c:v>
                      </c:pt>
                      <c:pt idx="94">
                        <c:v>0.83499999999999996</c:v>
                      </c:pt>
                      <c:pt idx="95">
                        <c:v>0.84299999999999997</c:v>
                      </c:pt>
                      <c:pt idx="96">
                        <c:v>0.85</c:v>
                      </c:pt>
                      <c:pt idx="97">
                        <c:v>0.85399999999999998</c:v>
                      </c:pt>
                      <c:pt idx="98">
                        <c:v>0.85699999999999998</c:v>
                      </c:pt>
                      <c:pt idx="99">
                        <c:v>0.86199999999999999</c:v>
                      </c:pt>
                      <c:pt idx="100">
                        <c:v>0.86599999999999999</c:v>
                      </c:pt>
                      <c:pt idx="101">
                        <c:v>0.87</c:v>
                      </c:pt>
                      <c:pt idx="102">
                        <c:v>0.875</c:v>
                      </c:pt>
                      <c:pt idx="103">
                        <c:v>0.879</c:v>
                      </c:pt>
                      <c:pt idx="104">
                        <c:v>0.88400000000000001</c:v>
                      </c:pt>
                      <c:pt idx="105">
                        <c:v>0.88900000000000001</c:v>
                      </c:pt>
                      <c:pt idx="106">
                        <c:v>0.89300000000000002</c:v>
                      </c:pt>
                      <c:pt idx="107">
                        <c:v>0.89900000000000002</c:v>
                      </c:pt>
                      <c:pt idx="108">
                        <c:v>0.90600000000000003</c:v>
                      </c:pt>
                      <c:pt idx="109">
                        <c:v>0.91300000000000003</c:v>
                      </c:pt>
                      <c:pt idx="110">
                        <c:v>0.92200000000000004</c:v>
                      </c:pt>
                      <c:pt idx="111">
                        <c:v>0.93200000000000005</c:v>
                      </c:pt>
                      <c:pt idx="112">
                        <c:v>0.94499999999999995</c:v>
                      </c:pt>
                      <c:pt idx="113">
                        <c:v>0.95899999999999996</c:v>
                      </c:pt>
                      <c:pt idx="114">
                        <c:v>0.96899999999999997</c:v>
                      </c:pt>
                      <c:pt idx="115">
                        <c:v>0.98099999999999998</c:v>
                      </c:pt>
                      <c:pt idx="116">
                        <c:v>0.99299999999999999</c:v>
                      </c:pt>
                      <c:pt idx="117">
                        <c:v>1.0029999999999999</c:v>
                      </c:pt>
                      <c:pt idx="118">
                        <c:v>1.014</c:v>
                      </c:pt>
                      <c:pt idx="119">
                        <c:v>1.0229999999999999</c:v>
                      </c:pt>
                      <c:pt idx="120">
                        <c:v>1.03</c:v>
                      </c:pt>
                      <c:pt idx="121">
                        <c:v>1.0369999999999999</c:v>
                      </c:pt>
                      <c:pt idx="122">
                        <c:v>1.0449999999999999</c:v>
                      </c:pt>
                      <c:pt idx="123">
                        <c:v>1.0509999999999999</c:v>
                      </c:pt>
                      <c:pt idx="124">
                        <c:v>1.0589999999999999</c:v>
                      </c:pt>
                      <c:pt idx="125">
                        <c:v>1.07</c:v>
                      </c:pt>
                      <c:pt idx="126">
                        <c:v>1.08</c:v>
                      </c:pt>
                      <c:pt idx="127">
                        <c:v>1.0900000000000001</c:v>
                      </c:pt>
                      <c:pt idx="128">
                        <c:v>1.1000000000000001</c:v>
                      </c:pt>
                      <c:pt idx="129">
                        <c:v>1.111</c:v>
                      </c:pt>
                      <c:pt idx="130">
                        <c:v>1.123</c:v>
                      </c:pt>
                      <c:pt idx="131">
                        <c:v>1.139</c:v>
                      </c:pt>
                      <c:pt idx="132">
                        <c:v>1.157</c:v>
                      </c:pt>
                      <c:pt idx="133">
                        <c:v>1.177</c:v>
                      </c:pt>
                      <c:pt idx="134">
                        <c:v>1.196</c:v>
                      </c:pt>
                      <c:pt idx="135">
                        <c:v>1.218</c:v>
                      </c:pt>
                      <c:pt idx="136">
                        <c:v>1.242</c:v>
                      </c:pt>
                      <c:pt idx="137">
                        <c:v>1.268</c:v>
                      </c:pt>
                      <c:pt idx="138">
                        <c:v>1.296</c:v>
                      </c:pt>
                      <c:pt idx="139">
                        <c:v>1.3280000000000001</c:v>
                      </c:pt>
                      <c:pt idx="140">
                        <c:v>1.3620000000000001</c:v>
                      </c:pt>
                      <c:pt idx="141">
                        <c:v>1.3979999999999999</c:v>
                      </c:pt>
                      <c:pt idx="142">
                        <c:v>1.4379999999999999</c:v>
                      </c:pt>
                      <c:pt idx="143">
                        <c:v>1.4770000000000001</c:v>
                      </c:pt>
                      <c:pt idx="144">
                        <c:v>1.5189999999999999</c:v>
                      </c:pt>
                      <c:pt idx="145">
                        <c:v>1.5629999999999999</c:v>
                      </c:pt>
                      <c:pt idx="146">
                        <c:v>1.61</c:v>
                      </c:pt>
                      <c:pt idx="147">
                        <c:v>1.6579999999999999</c:v>
                      </c:pt>
                      <c:pt idx="148">
                        <c:v>1.706</c:v>
                      </c:pt>
                      <c:pt idx="149">
                        <c:v>1.758</c:v>
                      </c:pt>
                      <c:pt idx="150">
                        <c:v>1.8089999999999999</c:v>
                      </c:pt>
                      <c:pt idx="151">
                        <c:v>1.8580000000000001</c:v>
                      </c:pt>
                      <c:pt idx="152">
                        <c:v>1.907</c:v>
                      </c:pt>
                      <c:pt idx="153">
                        <c:v>1.954</c:v>
                      </c:pt>
                      <c:pt idx="154">
                        <c:v>2.0030000000000001</c:v>
                      </c:pt>
                      <c:pt idx="155">
                        <c:v>2.0529999999999999</c:v>
                      </c:pt>
                      <c:pt idx="156">
                        <c:v>2.105</c:v>
                      </c:pt>
                      <c:pt idx="157">
                        <c:v>2.16</c:v>
                      </c:pt>
                      <c:pt idx="158">
                        <c:v>2.2200000000000002</c:v>
                      </c:pt>
                      <c:pt idx="159">
                        <c:v>2.29</c:v>
                      </c:pt>
                      <c:pt idx="160">
                        <c:v>2.3580000000000001</c:v>
                      </c:pt>
                      <c:pt idx="161">
                        <c:v>2.4279999999999999</c:v>
                      </c:pt>
                      <c:pt idx="162">
                        <c:v>2.5070000000000001</c:v>
                      </c:pt>
                      <c:pt idx="163">
                        <c:v>2.5859999999999999</c:v>
                      </c:pt>
                      <c:pt idx="164">
                        <c:v>2.6720000000000002</c:v>
                      </c:pt>
                      <c:pt idx="165">
                        <c:v>2.7589999999999999</c:v>
                      </c:pt>
                      <c:pt idx="166">
                        <c:v>2.8490000000000002</c:v>
                      </c:pt>
                      <c:pt idx="167">
                        <c:v>2.9369999999999998</c:v>
                      </c:pt>
                      <c:pt idx="168">
                        <c:v>3.0310000000000001</c:v>
                      </c:pt>
                      <c:pt idx="169">
                        <c:v>3.121</c:v>
                      </c:pt>
                      <c:pt idx="170">
                        <c:v>3.2</c:v>
                      </c:pt>
                      <c:pt idx="171">
                        <c:v>3.2879999999999998</c:v>
                      </c:pt>
                    </c:numCache>
                  </c:numRef>
                </c:val>
                <c:extLst>
                  <c:ext xmlns:c15="http://schemas.microsoft.com/office/drawing/2012/chart" uri="{02D57815-91ED-43cb-92C2-25804820EDAC}">
                    <c15:filteredSeriesTitle>
                      <c15:tx>
                        <c:strRef>
                          <c:extLst>
                            <c:ext uri="{02D57815-91ED-43cb-92C2-25804820EDAC}">
                              <c15:formulaRef>
                                <c15:sqref>Sheet1!$BF$1</c15:sqref>
                              </c15:formulaRef>
                            </c:ext>
                          </c:extLst>
                          <c:strCache>
                            <c:ptCount val="1"/>
                            <c:pt idx="0">
                              <c:v>share_global_cumulative_co2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38-B739-4C9A-805F-8604B564D8BA}"/>
                  </c:ext>
                </c:extLst>
              </c15:ser>
            </c15:filteredBarSeries>
            <c15:filteredBarSeries>
              <c15:ser>
                <c:idx val="57"/>
                <c:order val="57"/>
                <c:spPr>
                  <a:solidFill>
                    <a:schemeClr val="dk1">
                      <a:tint val="55000"/>
                    </a:schemeClr>
                  </a:solidFill>
                  <a:ln>
                    <a:noFill/>
                  </a:ln>
                  <a:effectLst/>
                </c:spPr>
                <c:invertIfNegative val="0"/>
                <c:val>
                  <c:numRef>
                    <c:extLst>
                      <c:ext xmlns:c15="http://schemas.microsoft.com/office/drawing/2012/chart" uri="{02D57815-91ED-43cb-92C2-25804820EDAC}">
                        <c15:formulaRef>
                          <c15:sqref>Sheet1!$BG$2:$BG$173</c15:sqref>
                        </c15:formulaRef>
                      </c:ext>
                    </c:extLst>
                    <c:numCache>
                      <c:formatCode>General</c:formatCode>
                      <c:ptCount val="172"/>
                      <c:pt idx="8">
                        <c:v>0.51400000000000001</c:v>
                      </c:pt>
                      <c:pt idx="9">
                        <c:v>0.90700000000000003</c:v>
                      </c:pt>
                      <c:pt idx="10">
                        <c:v>1.2210000000000001</c:v>
                      </c:pt>
                      <c:pt idx="11">
                        <c:v>1.478</c:v>
                      </c:pt>
                      <c:pt idx="12">
                        <c:v>1.6890000000000001</c:v>
                      </c:pt>
                      <c:pt idx="13">
                        <c:v>1.8660000000000001</c:v>
                      </c:pt>
                      <c:pt idx="14">
                        <c:v>2.016</c:v>
                      </c:pt>
                      <c:pt idx="15">
                        <c:v>2.1469999999999998</c:v>
                      </c:pt>
                      <c:pt idx="16">
                        <c:v>2.2639999999999998</c:v>
                      </c:pt>
                      <c:pt idx="28">
                        <c:v>1.3779999999999999</c:v>
                      </c:pt>
                      <c:pt idx="29">
                        <c:v>1.4490000000000001</c:v>
                      </c:pt>
                      <c:pt idx="30">
                        <c:v>1.516</c:v>
                      </c:pt>
                      <c:pt idx="31">
                        <c:v>1.579</c:v>
                      </c:pt>
                      <c:pt idx="32">
                        <c:v>1.64</c:v>
                      </c:pt>
                      <c:pt idx="33">
                        <c:v>1.694</c:v>
                      </c:pt>
                      <c:pt idx="34">
                        <c:v>1.746</c:v>
                      </c:pt>
                      <c:pt idx="35">
                        <c:v>1.7929999999999999</c:v>
                      </c:pt>
                      <c:pt idx="36">
                        <c:v>1.837</c:v>
                      </c:pt>
                      <c:pt idx="37">
                        <c:v>1.877</c:v>
                      </c:pt>
                      <c:pt idx="38">
                        <c:v>1.913</c:v>
                      </c:pt>
                      <c:pt idx="39">
                        <c:v>1.9470000000000001</c:v>
                      </c:pt>
                      <c:pt idx="40">
                        <c:v>1.9750000000000001</c:v>
                      </c:pt>
                      <c:pt idx="41">
                        <c:v>1.9990000000000001</c:v>
                      </c:pt>
                      <c:pt idx="42">
                        <c:v>2.0190000000000001</c:v>
                      </c:pt>
                      <c:pt idx="43">
                        <c:v>2.0379999999999998</c:v>
                      </c:pt>
                      <c:pt idx="44">
                        <c:v>2.0529999999999999</c:v>
                      </c:pt>
                      <c:pt idx="45">
                        <c:v>2.0680000000000001</c:v>
                      </c:pt>
                      <c:pt idx="46">
                        <c:v>2.081</c:v>
                      </c:pt>
                      <c:pt idx="47">
                        <c:v>2.0920000000000001</c:v>
                      </c:pt>
                      <c:pt idx="48">
                        <c:v>2.101</c:v>
                      </c:pt>
                      <c:pt idx="49">
                        <c:v>2.1070000000000002</c:v>
                      </c:pt>
                      <c:pt idx="50">
                        <c:v>2.109</c:v>
                      </c:pt>
                      <c:pt idx="51">
                        <c:v>2.1080000000000001</c:v>
                      </c:pt>
                      <c:pt idx="52">
                        <c:v>2.1080000000000001</c:v>
                      </c:pt>
                      <c:pt idx="53">
                        <c:v>2.1040000000000001</c:v>
                      </c:pt>
                      <c:pt idx="54">
                        <c:v>2.0990000000000002</c:v>
                      </c:pt>
                      <c:pt idx="55">
                        <c:v>2.093</c:v>
                      </c:pt>
                      <c:pt idx="56">
                        <c:v>2.0870000000000002</c:v>
                      </c:pt>
                      <c:pt idx="57">
                        <c:v>2.0779999999999998</c:v>
                      </c:pt>
                      <c:pt idx="58">
                        <c:v>2.0699999999999998</c:v>
                      </c:pt>
                      <c:pt idx="59">
                        <c:v>2.0619999999999998</c:v>
                      </c:pt>
                      <c:pt idx="60">
                        <c:v>2.0529999999999999</c:v>
                      </c:pt>
                      <c:pt idx="61">
                        <c:v>2.0470000000000002</c:v>
                      </c:pt>
                      <c:pt idx="62">
                        <c:v>2.0409999999999999</c:v>
                      </c:pt>
                      <c:pt idx="63">
                        <c:v>2.0350000000000001</c:v>
                      </c:pt>
                      <c:pt idx="64">
                        <c:v>2.0310000000000001</c:v>
                      </c:pt>
                      <c:pt idx="65">
                        <c:v>2.0289999999999999</c:v>
                      </c:pt>
                      <c:pt idx="66">
                        <c:v>2.0249999999999999</c:v>
                      </c:pt>
                      <c:pt idx="67">
                        <c:v>2.0209999999999999</c:v>
                      </c:pt>
                      <c:pt idx="68">
                        <c:v>2.0190000000000001</c:v>
                      </c:pt>
                      <c:pt idx="69">
                        <c:v>2.02</c:v>
                      </c:pt>
                      <c:pt idx="70">
                        <c:v>2.0649999999999999</c:v>
                      </c:pt>
                      <c:pt idx="71">
                        <c:v>2.129</c:v>
                      </c:pt>
                      <c:pt idx="72">
                        <c:v>2.2010000000000001</c:v>
                      </c:pt>
                      <c:pt idx="73">
                        <c:v>2.2730000000000001</c:v>
                      </c:pt>
                      <c:pt idx="74">
                        <c:v>2.3479999999999999</c:v>
                      </c:pt>
                      <c:pt idx="75">
                        <c:v>2.423</c:v>
                      </c:pt>
                      <c:pt idx="76">
                        <c:v>2.4980000000000002</c:v>
                      </c:pt>
                      <c:pt idx="77">
                        <c:v>2.57</c:v>
                      </c:pt>
                      <c:pt idx="78">
                        <c:v>2.641</c:v>
                      </c:pt>
                      <c:pt idx="79">
                        <c:v>2.7090000000000001</c:v>
                      </c:pt>
                      <c:pt idx="80">
                        <c:v>2.7789999999999999</c:v>
                      </c:pt>
                      <c:pt idx="81">
                        <c:v>2.8490000000000002</c:v>
                      </c:pt>
                      <c:pt idx="82">
                        <c:v>2.919</c:v>
                      </c:pt>
                      <c:pt idx="83">
                        <c:v>2.9860000000000002</c:v>
                      </c:pt>
                      <c:pt idx="84">
                        <c:v>3.05</c:v>
                      </c:pt>
                      <c:pt idx="85">
                        <c:v>3.1120000000000001</c:v>
                      </c:pt>
                      <c:pt idx="86">
                        <c:v>3.169</c:v>
                      </c:pt>
                      <c:pt idx="87">
                        <c:v>3.2250000000000001</c:v>
                      </c:pt>
                      <c:pt idx="88">
                        <c:v>3.2810000000000001</c:v>
                      </c:pt>
                      <c:pt idx="89">
                        <c:v>3.3340000000000001</c:v>
                      </c:pt>
                      <c:pt idx="90">
                        <c:v>3.3820000000000001</c:v>
                      </c:pt>
                      <c:pt idx="91">
                        <c:v>3.4279999999999999</c:v>
                      </c:pt>
                      <c:pt idx="92">
                        <c:v>3.472</c:v>
                      </c:pt>
                      <c:pt idx="93">
                        <c:v>3.5139999999999998</c:v>
                      </c:pt>
                      <c:pt idx="94">
                        <c:v>3.5539999999999998</c:v>
                      </c:pt>
                      <c:pt idx="95">
                        <c:v>3.6</c:v>
                      </c:pt>
                      <c:pt idx="96">
                        <c:v>3.6419999999999999</c:v>
                      </c:pt>
                      <c:pt idx="97">
                        <c:v>3.681</c:v>
                      </c:pt>
                      <c:pt idx="98">
                        <c:v>3.7160000000000002</c:v>
                      </c:pt>
                      <c:pt idx="99">
                        <c:v>3.7530000000000001</c:v>
                      </c:pt>
                      <c:pt idx="100">
                        <c:v>3.8029999999999999</c:v>
                      </c:pt>
                      <c:pt idx="101">
                        <c:v>3.855</c:v>
                      </c:pt>
                      <c:pt idx="102">
                        <c:v>3.91</c:v>
                      </c:pt>
                      <c:pt idx="103">
                        <c:v>3.9630000000000001</c:v>
                      </c:pt>
                      <c:pt idx="104">
                        <c:v>4.0149999999999997</c:v>
                      </c:pt>
                      <c:pt idx="105">
                        <c:v>4.0620000000000003</c:v>
                      </c:pt>
                      <c:pt idx="106">
                        <c:v>4.1050000000000004</c:v>
                      </c:pt>
                      <c:pt idx="107">
                        <c:v>4.1459999999999999</c:v>
                      </c:pt>
                      <c:pt idx="108">
                        <c:v>4.1849999999999996</c:v>
                      </c:pt>
                      <c:pt idx="109">
                        <c:v>4.22</c:v>
                      </c:pt>
                      <c:pt idx="110">
                        <c:v>4.2119999999999997</c:v>
                      </c:pt>
                      <c:pt idx="111">
                        <c:v>4.234</c:v>
                      </c:pt>
                      <c:pt idx="112">
                        <c:v>4.22</c:v>
                      </c:pt>
                      <c:pt idx="113">
                        <c:v>4.2009999999999996</c:v>
                      </c:pt>
                      <c:pt idx="114">
                        <c:v>4.18</c:v>
                      </c:pt>
                      <c:pt idx="115">
                        <c:v>4.157</c:v>
                      </c:pt>
                      <c:pt idx="116">
                        <c:v>4.1440000000000001</c:v>
                      </c:pt>
                      <c:pt idx="117">
                        <c:v>4.1310000000000002</c:v>
                      </c:pt>
                      <c:pt idx="118">
                        <c:v>4.0990000000000002</c:v>
                      </c:pt>
                      <c:pt idx="119">
                        <c:v>4.0709999999999997</c:v>
                      </c:pt>
                      <c:pt idx="120">
                        <c:v>4.0279999999999996</c:v>
                      </c:pt>
                      <c:pt idx="121">
                        <c:v>3.99</c:v>
                      </c:pt>
                      <c:pt idx="122">
                        <c:v>3.9670000000000001</c:v>
                      </c:pt>
                      <c:pt idx="123">
                        <c:v>3.9380000000000002</c:v>
                      </c:pt>
                      <c:pt idx="124">
                        <c:v>3.907</c:v>
                      </c:pt>
                      <c:pt idx="125">
                        <c:v>3.8740000000000001</c:v>
                      </c:pt>
                      <c:pt idx="126">
                        <c:v>3.8340000000000001</c:v>
                      </c:pt>
                      <c:pt idx="127">
                        <c:v>3.8149999999999999</c:v>
                      </c:pt>
                      <c:pt idx="128">
                        <c:v>3.7829999999999999</c:v>
                      </c:pt>
                      <c:pt idx="129">
                        <c:v>3.7450000000000001</c:v>
                      </c:pt>
                      <c:pt idx="130">
                        <c:v>3.7109999999999999</c:v>
                      </c:pt>
                      <c:pt idx="131">
                        <c:v>3.6840000000000002</c:v>
                      </c:pt>
                      <c:pt idx="132">
                        <c:v>3.653</c:v>
                      </c:pt>
                      <c:pt idx="133">
                        <c:v>3.637</c:v>
                      </c:pt>
                      <c:pt idx="134">
                        <c:v>3.6110000000000002</c:v>
                      </c:pt>
                      <c:pt idx="135">
                        <c:v>3.5840000000000001</c:v>
                      </c:pt>
                      <c:pt idx="136">
                        <c:v>3.5619999999999998</c:v>
                      </c:pt>
                      <c:pt idx="137">
                        <c:v>3.5369999999999999</c:v>
                      </c:pt>
                      <c:pt idx="138">
                        <c:v>3.5209999999999999</c:v>
                      </c:pt>
                      <c:pt idx="139">
                        <c:v>3.5049999999999999</c:v>
                      </c:pt>
                      <c:pt idx="140">
                        <c:v>3.4910000000000001</c:v>
                      </c:pt>
                      <c:pt idx="141">
                        <c:v>3.4769999999999999</c:v>
                      </c:pt>
                      <c:pt idx="142">
                        <c:v>3.4689999999999999</c:v>
                      </c:pt>
                      <c:pt idx="143">
                        <c:v>3.46</c:v>
                      </c:pt>
                      <c:pt idx="144">
                        <c:v>3.452</c:v>
                      </c:pt>
                      <c:pt idx="145">
                        <c:v>3.4430000000000001</c:v>
                      </c:pt>
                      <c:pt idx="146">
                        <c:v>3.4430000000000001</c:v>
                      </c:pt>
                      <c:pt idx="147">
                        <c:v>3.4369999999999998</c:v>
                      </c:pt>
                      <c:pt idx="148">
                        <c:v>3.4350000000000001</c:v>
                      </c:pt>
                      <c:pt idx="149">
                        <c:v>3.4350000000000001</c:v>
                      </c:pt>
                      <c:pt idx="150">
                        <c:v>3.444</c:v>
                      </c:pt>
                      <c:pt idx="151">
                        <c:v>3.45</c:v>
                      </c:pt>
                      <c:pt idx="152">
                        <c:v>3.4529999999999998</c:v>
                      </c:pt>
                      <c:pt idx="153">
                        <c:v>3.4550000000000001</c:v>
                      </c:pt>
                      <c:pt idx="154">
                        <c:v>3.4580000000000002</c:v>
                      </c:pt>
                      <c:pt idx="155">
                        <c:v>3.4609999999999999</c:v>
                      </c:pt>
                      <c:pt idx="156">
                        <c:v>3.4649999999999999</c:v>
                      </c:pt>
                      <c:pt idx="157">
                        <c:v>3.4769999999999999</c:v>
                      </c:pt>
                      <c:pt idx="158">
                        <c:v>3.496</c:v>
                      </c:pt>
                      <c:pt idx="159">
                        <c:v>3.5179999999999998</c:v>
                      </c:pt>
                      <c:pt idx="160">
                        <c:v>3.5409999999999999</c:v>
                      </c:pt>
                      <c:pt idx="161">
                        <c:v>3.5649999999999999</c:v>
                      </c:pt>
                      <c:pt idx="162">
                        <c:v>3.6</c:v>
                      </c:pt>
                      <c:pt idx="163">
                        <c:v>3.6389999999999998</c:v>
                      </c:pt>
                      <c:pt idx="164">
                        <c:v>3.677</c:v>
                      </c:pt>
                      <c:pt idx="165">
                        <c:v>3.72</c:v>
                      </c:pt>
                      <c:pt idx="166">
                        <c:v>3.7679999999999998</c:v>
                      </c:pt>
                      <c:pt idx="167">
                        <c:v>3.8159999999999998</c:v>
                      </c:pt>
                      <c:pt idx="168">
                        <c:v>3.8660000000000001</c:v>
                      </c:pt>
                      <c:pt idx="169">
                        <c:v>3.9140000000000001</c:v>
                      </c:pt>
                      <c:pt idx="170">
                        <c:v>3.956</c:v>
                      </c:pt>
                      <c:pt idx="171">
                        <c:v>4.0030000000000001</c:v>
                      </c:pt>
                    </c:numCache>
                  </c:numRef>
                </c:val>
                <c:extLst>
                  <c:ext xmlns:c15="http://schemas.microsoft.com/office/drawing/2012/chart" uri="{02D57815-91ED-43cb-92C2-25804820EDAC}">
                    <c15:filteredSeriesTitle>
                      <c15:tx>
                        <c:strRef>
                          <c:extLst>
                            <c:ext uri="{02D57815-91ED-43cb-92C2-25804820EDAC}">
                              <c15:formulaRef>
                                <c15:sqref>Sheet1!$BG$1</c15:sqref>
                              </c15:formulaRef>
                            </c:ext>
                          </c:extLst>
                          <c:strCache>
                            <c:ptCount val="1"/>
                            <c:pt idx="0">
                              <c:v>share_global_cumulative_co2_including_luc</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39-B739-4C9A-805F-8604B564D8BA}"/>
                  </c:ext>
                </c:extLst>
              </c15:ser>
            </c15:filteredBarSeries>
            <c15:filteredBarSeries>
              <c15:ser>
                <c:idx val="58"/>
                <c:order val="58"/>
                <c:spPr>
                  <a:solidFill>
                    <a:schemeClr val="dk1">
                      <a:tint val="75000"/>
                    </a:schemeClr>
                  </a:solidFill>
                  <a:ln>
                    <a:noFill/>
                  </a:ln>
                  <a:effectLst/>
                </c:spPr>
                <c:invertIfNegative val="0"/>
                <c:val>
                  <c:numRef>
                    <c:extLst>
                      <c:ext xmlns:c15="http://schemas.microsoft.com/office/drawing/2012/chart" uri="{02D57815-91ED-43cb-92C2-25804820EDAC}">
                        <c15:formulaRef>
                          <c15:sqref>Sheet1!$BH$2:$BH$173</c15:sqref>
                        </c15:formulaRef>
                      </c:ext>
                    </c:extLst>
                    <c:numCache>
                      <c:formatCode>General</c:formatCode>
                      <c:ptCount val="172"/>
                      <c:pt idx="8">
                        <c:v>6.0000000000000001E-3</c:v>
                      </c:pt>
                      <c:pt idx="9">
                        <c:v>1.4999999999999999E-2</c:v>
                      </c:pt>
                      <c:pt idx="10">
                        <c:v>2.3E-2</c:v>
                      </c:pt>
                      <c:pt idx="11">
                        <c:v>2.8000000000000001E-2</c:v>
                      </c:pt>
                      <c:pt idx="12">
                        <c:v>3.4000000000000002E-2</c:v>
                      </c:pt>
                      <c:pt idx="13">
                        <c:v>3.9E-2</c:v>
                      </c:pt>
                      <c:pt idx="14">
                        <c:v>4.3999999999999997E-2</c:v>
                      </c:pt>
                      <c:pt idx="15">
                        <c:v>4.8000000000000001E-2</c:v>
                      </c:pt>
                      <c:pt idx="16">
                        <c:v>5.2999999999999999E-2</c:v>
                      </c:pt>
                      <c:pt idx="28">
                        <c:v>4.1000000000000002E-2</c:v>
                      </c:pt>
                      <c:pt idx="29">
                        <c:v>4.8000000000000001E-2</c:v>
                      </c:pt>
                      <c:pt idx="30">
                        <c:v>5.5E-2</c:v>
                      </c:pt>
                      <c:pt idx="31">
                        <c:v>6.2E-2</c:v>
                      </c:pt>
                      <c:pt idx="32">
                        <c:v>6.9000000000000006E-2</c:v>
                      </c:pt>
                      <c:pt idx="33">
                        <c:v>7.5999999999999998E-2</c:v>
                      </c:pt>
                      <c:pt idx="34">
                        <c:v>8.4000000000000005E-2</c:v>
                      </c:pt>
                      <c:pt idx="35">
                        <c:v>0.09</c:v>
                      </c:pt>
                      <c:pt idx="36">
                        <c:v>9.6000000000000002E-2</c:v>
                      </c:pt>
                      <c:pt idx="37">
                        <c:v>0.10299999999999999</c:v>
                      </c:pt>
                      <c:pt idx="38">
                        <c:v>0.11</c:v>
                      </c:pt>
                      <c:pt idx="39">
                        <c:v>0.11799999999999999</c:v>
                      </c:pt>
                      <c:pt idx="40">
                        <c:v>0.126</c:v>
                      </c:pt>
                      <c:pt idx="41">
                        <c:v>0.13400000000000001</c:v>
                      </c:pt>
                      <c:pt idx="42">
                        <c:v>0.14199999999999999</c:v>
                      </c:pt>
                      <c:pt idx="43">
                        <c:v>0.15</c:v>
                      </c:pt>
                      <c:pt idx="44">
                        <c:v>0.158</c:v>
                      </c:pt>
                      <c:pt idx="45">
                        <c:v>0.16900000000000001</c:v>
                      </c:pt>
                      <c:pt idx="46">
                        <c:v>0.18099999999999999</c:v>
                      </c:pt>
                      <c:pt idx="47">
                        <c:v>0.192</c:v>
                      </c:pt>
                      <c:pt idx="48">
                        <c:v>0.20399999999999999</c:v>
                      </c:pt>
                      <c:pt idx="49">
                        <c:v>0.217</c:v>
                      </c:pt>
                      <c:pt idx="50">
                        <c:v>0.23200000000000001</c:v>
                      </c:pt>
                      <c:pt idx="51">
                        <c:v>0.247</c:v>
                      </c:pt>
                      <c:pt idx="52">
                        <c:v>0.26400000000000001</c:v>
                      </c:pt>
                      <c:pt idx="53">
                        <c:v>0.27900000000000003</c:v>
                      </c:pt>
                      <c:pt idx="54">
                        <c:v>0.29399999999999998</c:v>
                      </c:pt>
                      <c:pt idx="55">
                        <c:v>0.309</c:v>
                      </c:pt>
                      <c:pt idx="56">
                        <c:v>0.32600000000000001</c:v>
                      </c:pt>
                      <c:pt idx="57">
                        <c:v>0.34300000000000003</c:v>
                      </c:pt>
                      <c:pt idx="58">
                        <c:v>0.36499999999999999</c:v>
                      </c:pt>
                      <c:pt idx="59">
                        <c:v>0.38100000000000001</c:v>
                      </c:pt>
                      <c:pt idx="60">
                        <c:v>0.39600000000000002</c:v>
                      </c:pt>
                      <c:pt idx="61">
                        <c:v>0.41099999999999998</c:v>
                      </c:pt>
                      <c:pt idx="62">
                        <c:v>0.42899999999999999</c:v>
                      </c:pt>
                      <c:pt idx="63">
                        <c:v>0.44700000000000001</c:v>
                      </c:pt>
                      <c:pt idx="64">
                        <c:v>0.46600000000000003</c:v>
                      </c:pt>
                      <c:pt idx="65">
                        <c:v>0.48599999999999999</c:v>
                      </c:pt>
                      <c:pt idx="66">
                        <c:v>0.503</c:v>
                      </c:pt>
                      <c:pt idx="67">
                        <c:v>0.52</c:v>
                      </c:pt>
                      <c:pt idx="68">
                        <c:v>0.54100000000000004</c:v>
                      </c:pt>
                      <c:pt idx="69">
                        <c:v>0.56699999999999995</c:v>
                      </c:pt>
                      <c:pt idx="70">
                        <c:v>0.58099999999999996</c:v>
                      </c:pt>
                      <c:pt idx="71">
                        <c:v>0.59899999999999998</c:v>
                      </c:pt>
                      <c:pt idx="72">
                        <c:v>0.61499999999999999</c:v>
                      </c:pt>
                      <c:pt idx="73">
                        <c:v>0.629</c:v>
                      </c:pt>
                      <c:pt idx="74">
                        <c:v>0.64400000000000002</c:v>
                      </c:pt>
                      <c:pt idx="75">
                        <c:v>0.65900000000000003</c:v>
                      </c:pt>
                      <c:pt idx="76">
                        <c:v>0.67300000000000004</c:v>
                      </c:pt>
                      <c:pt idx="77">
                        <c:v>0.68600000000000005</c:v>
                      </c:pt>
                      <c:pt idx="78">
                        <c:v>0.69899999999999995</c:v>
                      </c:pt>
                      <c:pt idx="79">
                        <c:v>0.71199999999999997</c:v>
                      </c:pt>
                      <c:pt idx="80">
                        <c:v>0.72599999999999998</c:v>
                      </c:pt>
                      <c:pt idx="81">
                        <c:v>0.73899999999999999</c:v>
                      </c:pt>
                      <c:pt idx="82">
                        <c:v>0.752</c:v>
                      </c:pt>
                      <c:pt idx="83">
                        <c:v>0.76200000000000001</c:v>
                      </c:pt>
                      <c:pt idx="84">
                        <c:v>0.77400000000000002</c:v>
                      </c:pt>
                      <c:pt idx="85">
                        <c:v>0.78600000000000003</c:v>
                      </c:pt>
                      <c:pt idx="86">
                        <c:v>0.79500000000000004</c:v>
                      </c:pt>
                      <c:pt idx="87">
                        <c:v>0.80600000000000005</c:v>
                      </c:pt>
                      <c:pt idx="88">
                        <c:v>0.82099999999999995</c:v>
                      </c:pt>
                      <c:pt idx="89">
                        <c:v>0.83399999999999996</c:v>
                      </c:pt>
                      <c:pt idx="90">
                        <c:v>0.84599999999999997</c:v>
                      </c:pt>
                      <c:pt idx="91">
                        <c:v>0.85699999999999998</c:v>
                      </c:pt>
                      <c:pt idx="92">
                        <c:v>0.86799999999999999</c:v>
                      </c:pt>
                      <c:pt idx="93">
                        <c:v>0.874</c:v>
                      </c:pt>
                      <c:pt idx="94">
                        <c:v>0.88</c:v>
                      </c:pt>
                      <c:pt idx="95">
                        <c:v>0.89400000000000002</c:v>
                      </c:pt>
                      <c:pt idx="96">
                        <c:v>0.90600000000000003</c:v>
                      </c:pt>
                      <c:pt idx="97">
                        <c:v>0.91600000000000004</c:v>
                      </c:pt>
                      <c:pt idx="98">
                        <c:v>0.92500000000000004</c:v>
                      </c:pt>
                      <c:pt idx="99">
                        <c:v>0.93600000000000005</c:v>
                      </c:pt>
                      <c:pt idx="100">
                        <c:v>0.94399999999999995</c:v>
                      </c:pt>
                      <c:pt idx="101">
                        <c:v>0.95199999999999996</c:v>
                      </c:pt>
                      <c:pt idx="102">
                        <c:v>0.96199999999999997</c:v>
                      </c:pt>
                      <c:pt idx="103">
                        <c:v>0.97199999999999998</c:v>
                      </c:pt>
                      <c:pt idx="104">
                        <c:v>0.98199999999999998</c:v>
                      </c:pt>
                      <c:pt idx="105">
                        <c:v>0.99099999999999999</c:v>
                      </c:pt>
                      <c:pt idx="106">
                        <c:v>1</c:v>
                      </c:pt>
                      <c:pt idx="107">
                        <c:v>1.0109999999999999</c:v>
                      </c:pt>
                      <c:pt idx="108">
                        <c:v>1.0229999999999999</c:v>
                      </c:pt>
                      <c:pt idx="109">
                        <c:v>1.036</c:v>
                      </c:pt>
                      <c:pt idx="110">
                        <c:v>1.05</c:v>
                      </c:pt>
                      <c:pt idx="111">
                        <c:v>1.0669999999999999</c:v>
                      </c:pt>
                      <c:pt idx="112">
                        <c:v>1.087</c:v>
                      </c:pt>
                      <c:pt idx="113">
                        <c:v>1.109</c:v>
                      </c:pt>
                      <c:pt idx="114">
                        <c:v>1.127</c:v>
                      </c:pt>
                      <c:pt idx="115">
                        <c:v>1.1479999999999999</c:v>
                      </c:pt>
                      <c:pt idx="116">
                        <c:v>1.169</c:v>
                      </c:pt>
                      <c:pt idx="117">
                        <c:v>1.1890000000000001</c:v>
                      </c:pt>
                      <c:pt idx="118">
                        <c:v>1.2110000000000001</c:v>
                      </c:pt>
                      <c:pt idx="119">
                        <c:v>1.23</c:v>
                      </c:pt>
                      <c:pt idx="120">
                        <c:v>1.248</c:v>
                      </c:pt>
                      <c:pt idx="121">
                        <c:v>1.2669999999999999</c:v>
                      </c:pt>
                      <c:pt idx="122">
                        <c:v>1.2869999999999999</c:v>
                      </c:pt>
                      <c:pt idx="123">
                        <c:v>1.3069999999999999</c:v>
                      </c:pt>
                      <c:pt idx="124">
                        <c:v>1.329</c:v>
                      </c:pt>
                      <c:pt idx="125">
                        <c:v>1.3540000000000001</c:v>
                      </c:pt>
                      <c:pt idx="126">
                        <c:v>1.38</c:v>
                      </c:pt>
                      <c:pt idx="127">
                        <c:v>1.4059999999999999</c:v>
                      </c:pt>
                      <c:pt idx="128">
                        <c:v>1.43</c:v>
                      </c:pt>
                      <c:pt idx="129">
                        <c:v>1.454</c:v>
                      </c:pt>
                      <c:pt idx="130">
                        <c:v>1.4810000000000001</c:v>
                      </c:pt>
                      <c:pt idx="131">
                        <c:v>1.51</c:v>
                      </c:pt>
                      <c:pt idx="132">
                        <c:v>1.538</c:v>
                      </c:pt>
                      <c:pt idx="133">
                        <c:v>1.57</c:v>
                      </c:pt>
                      <c:pt idx="134">
                        <c:v>1.599</c:v>
                      </c:pt>
                      <c:pt idx="135">
                        <c:v>1.63</c:v>
                      </c:pt>
                      <c:pt idx="136">
                        <c:v>1.6639999999999999</c:v>
                      </c:pt>
                      <c:pt idx="137">
                        <c:v>1.7</c:v>
                      </c:pt>
                      <c:pt idx="138">
                        <c:v>1.7390000000000001</c:v>
                      </c:pt>
                      <c:pt idx="139">
                        <c:v>1.782</c:v>
                      </c:pt>
                      <c:pt idx="140">
                        <c:v>1.831</c:v>
                      </c:pt>
                      <c:pt idx="141">
                        <c:v>1.8839999999999999</c:v>
                      </c:pt>
                      <c:pt idx="142">
                        <c:v>1.9390000000000001</c:v>
                      </c:pt>
                      <c:pt idx="143">
                        <c:v>1.9970000000000001</c:v>
                      </c:pt>
                      <c:pt idx="144">
                        <c:v>2.0579999999999998</c:v>
                      </c:pt>
                      <c:pt idx="145">
                        <c:v>2.1179999999999999</c:v>
                      </c:pt>
                      <c:pt idx="146">
                        <c:v>2.1819999999999999</c:v>
                      </c:pt>
                      <c:pt idx="147">
                        <c:v>2.2490000000000001</c:v>
                      </c:pt>
                      <c:pt idx="148">
                        <c:v>2.3130000000000002</c:v>
                      </c:pt>
                      <c:pt idx="149">
                        <c:v>2.3820000000000001</c:v>
                      </c:pt>
                      <c:pt idx="150">
                        <c:v>2.4500000000000002</c:v>
                      </c:pt>
                      <c:pt idx="151">
                        <c:v>2.516</c:v>
                      </c:pt>
                      <c:pt idx="152">
                        <c:v>2.581</c:v>
                      </c:pt>
                      <c:pt idx="153">
                        <c:v>2.645</c:v>
                      </c:pt>
                      <c:pt idx="154">
                        <c:v>2.7130000000000001</c:v>
                      </c:pt>
                      <c:pt idx="155">
                        <c:v>2.7839999999999998</c:v>
                      </c:pt>
                      <c:pt idx="156">
                        <c:v>2.8570000000000002</c:v>
                      </c:pt>
                      <c:pt idx="157">
                        <c:v>2.9369999999999998</c:v>
                      </c:pt>
                      <c:pt idx="158">
                        <c:v>3.0219999999999998</c:v>
                      </c:pt>
                      <c:pt idx="159">
                        <c:v>3.1160000000000001</c:v>
                      </c:pt>
                      <c:pt idx="160">
                        <c:v>3.206</c:v>
                      </c:pt>
                      <c:pt idx="161">
                        <c:v>3.3</c:v>
                      </c:pt>
                      <c:pt idx="162">
                        <c:v>3.4119999999999999</c:v>
                      </c:pt>
                      <c:pt idx="163">
                        <c:v>3.53</c:v>
                      </c:pt>
                      <c:pt idx="164">
                        <c:v>3.66</c:v>
                      </c:pt>
                      <c:pt idx="165">
                        <c:v>3.7930000000000001</c:v>
                      </c:pt>
                      <c:pt idx="166">
                        <c:v>3.927</c:v>
                      </c:pt>
                      <c:pt idx="167">
                        <c:v>4.0599999999999996</c:v>
                      </c:pt>
                      <c:pt idx="168">
                        <c:v>4.202</c:v>
                      </c:pt>
                      <c:pt idx="169">
                        <c:v>4.3390000000000004</c:v>
                      </c:pt>
                      <c:pt idx="170">
                        <c:v>4.4619999999999997</c:v>
                      </c:pt>
                      <c:pt idx="171">
                        <c:v>4.6029999999999998</c:v>
                      </c:pt>
                    </c:numCache>
                  </c:numRef>
                </c:val>
                <c:extLst>
                  <c:ext xmlns:c15="http://schemas.microsoft.com/office/drawing/2012/chart" uri="{02D57815-91ED-43cb-92C2-25804820EDAC}">
                    <c15:filteredSeriesTitle>
                      <c15:tx>
                        <c:strRef>
                          <c:extLst>
                            <c:ext uri="{02D57815-91ED-43cb-92C2-25804820EDAC}">
                              <c15:formulaRef>
                                <c15:sqref>Sheet1!$BH$1</c15:sqref>
                              </c15:formulaRef>
                            </c:ext>
                          </c:extLst>
                          <c:strCache>
                            <c:ptCount val="1"/>
                            <c:pt idx="0">
                              <c:v>share_global_cumulative_coal_co2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3A-B739-4C9A-805F-8604B564D8BA}"/>
                  </c:ext>
                </c:extLst>
              </c15:ser>
            </c15:filteredBarSeries>
            <c15:filteredBarSeries>
              <c15:ser>
                <c:idx val="59"/>
                <c:order val="59"/>
                <c:spPr>
                  <a:solidFill>
                    <a:schemeClr val="dk1">
                      <a:tint val="98500"/>
                    </a:schemeClr>
                  </a:solidFill>
                  <a:ln>
                    <a:noFill/>
                  </a:ln>
                  <a:effectLst/>
                </c:spPr>
                <c:invertIfNegative val="0"/>
                <c:val>
                  <c:numRef>
                    <c:extLst>
                      <c:ext xmlns:c15="http://schemas.microsoft.com/office/drawing/2012/chart" uri="{02D57815-91ED-43cb-92C2-25804820EDAC}">
                        <c15:formulaRef>
                          <c15:sqref>Sheet1!$BI$2:$BI$173</c15:sqref>
                        </c15:formulaRef>
                      </c:ext>
                    </c:extLst>
                    <c:numCache>
                      <c:formatCode>General</c:formatCode>
                      <c:ptCount val="172"/>
                      <c:pt idx="100">
                        <c:v>0</c:v>
                      </c:pt>
                      <c:pt idx="101">
                        <c:v>0</c:v>
                      </c:pt>
                      <c:pt idx="102">
                        <c:v>0</c:v>
                      </c:pt>
                      <c:pt idx="103">
                        <c:v>0</c:v>
                      </c:pt>
                      <c:pt idx="104">
                        <c:v>0</c:v>
                      </c:pt>
                      <c:pt idx="105">
                        <c:v>0</c:v>
                      </c:pt>
                      <c:pt idx="106">
                        <c:v>0</c:v>
                      </c:pt>
                      <c:pt idx="107">
                        <c:v>0</c:v>
                      </c:pt>
                      <c:pt idx="108">
                        <c:v>0</c:v>
                      </c:pt>
                      <c:pt idx="109">
                        <c:v>0</c:v>
                      </c:pt>
                      <c:pt idx="110">
                        <c:v>0</c:v>
                      </c:pt>
                      <c:pt idx="111">
                        <c:v>0</c:v>
                      </c:pt>
                      <c:pt idx="112">
                        <c:v>4.0000000000000001E-3</c:v>
                      </c:pt>
                      <c:pt idx="113">
                        <c:v>1.4E-2</c:v>
                      </c:pt>
                      <c:pt idx="114">
                        <c:v>4.8000000000000001E-2</c:v>
                      </c:pt>
                      <c:pt idx="115">
                        <c:v>9.4E-2</c:v>
                      </c:pt>
                      <c:pt idx="116">
                        <c:v>0.13700000000000001</c:v>
                      </c:pt>
                      <c:pt idx="117">
                        <c:v>0.20200000000000001</c:v>
                      </c:pt>
                      <c:pt idx="118">
                        <c:v>0.249</c:v>
                      </c:pt>
                      <c:pt idx="119">
                        <c:v>0.27800000000000002</c:v>
                      </c:pt>
                      <c:pt idx="120">
                        <c:v>0.30399999999999999</c:v>
                      </c:pt>
                      <c:pt idx="121">
                        <c:v>0.31900000000000001</c:v>
                      </c:pt>
                      <c:pt idx="122">
                        <c:v>0.32200000000000001</c:v>
                      </c:pt>
                      <c:pt idx="123">
                        <c:v>0.32600000000000001</c:v>
                      </c:pt>
                      <c:pt idx="124">
                        <c:v>0.33800000000000002</c:v>
                      </c:pt>
                      <c:pt idx="125">
                        <c:v>0.35799999999999998</c:v>
                      </c:pt>
                      <c:pt idx="126">
                        <c:v>0.36599999999999999</c:v>
                      </c:pt>
                      <c:pt idx="127">
                        <c:v>0.38</c:v>
                      </c:pt>
                      <c:pt idx="128">
                        <c:v>0.38900000000000001</c:v>
                      </c:pt>
                      <c:pt idx="129">
                        <c:v>0.40300000000000002</c:v>
                      </c:pt>
                      <c:pt idx="130">
                        <c:v>0.40100000000000002</c:v>
                      </c:pt>
                      <c:pt idx="131">
                        <c:v>0.436</c:v>
                      </c:pt>
                      <c:pt idx="132">
                        <c:v>0.47699999999999998</c:v>
                      </c:pt>
                      <c:pt idx="133">
                        <c:v>0.52500000000000002</c:v>
                      </c:pt>
                      <c:pt idx="134">
                        <c:v>0.58499999999999996</c:v>
                      </c:pt>
                      <c:pt idx="135">
                        <c:v>0.65300000000000002</c:v>
                      </c:pt>
                      <c:pt idx="136">
                        <c:v>0.70499999999999996</c:v>
                      </c:pt>
                      <c:pt idx="137">
                        <c:v>0.77700000000000002</c:v>
                      </c:pt>
                      <c:pt idx="138">
                        <c:v>0.85399999999999998</c:v>
                      </c:pt>
                      <c:pt idx="139">
                        <c:v>0.97699999999999998</c:v>
                      </c:pt>
                      <c:pt idx="140">
                        <c:v>1.0660000000000001</c:v>
                      </c:pt>
                      <c:pt idx="141">
                        <c:v>1.123</c:v>
                      </c:pt>
                      <c:pt idx="142">
                        <c:v>1.131</c:v>
                      </c:pt>
                      <c:pt idx="143">
                        <c:v>1.1419999999999999</c:v>
                      </c:pt>
                      <c:pt idx="144">
                        <c:v>1.155</c:v>
                      </c:pt>
                      <c:pt idx="145">
                        <c:v>1.1599999999999999</c:v>
                      </c:pt>
                      <c:pt idx="146">
                        <c:v>1.169</c:v>
                      </c:pt>
                      <c:pt idx="147">
                        <c:v>1.175</c:v>
                      </c:pt>
                      <c:pt idx="148">
                        <c:v>1.18</c:v>
                      </c:pt>
                      <c:pt idx="149">
                        <c:v>1.1819999999999999</c:v>
                      </c:pt>
                      <c:pt idx="150">
                        <c:v>1.181</c:v>
                      </c:pt>
                      <c:pt idx="151">
                        <c:v>1.18</c:v>
                      </c:pt>
                      <c:pt idx="152">
                        <c:v>1.173</c:v>
                      </c:pt>
                      <c:pt idx="153">
                        <c:v>1.1599999999999999</c:v>
                      </c:pt>
                      <c:pt idx="154">
                        <c:v>1.145</c:v>
                      </c:pt>
                      <c:pt idx="155">
                        <c:v>1.1259999999999999</c:v>
                      </c:pt>
                      <c:pt idx="156">
                        <c:v>1.1100000000000001</c:v>
                      </c:pt>
                      <c:pt idx="157">
                        <c:v>1.097</c:v>
                      </c:pt>
                      <c:pt idx="158">
                        <c:v>1.0820000000000001</c:v>
                      </c:pt>
                      <c:pt idx="159">
                        <c:v>1.0660000000000001</c:v>
                      </c:pt>
                      <c:pt idx="160">
                        <c:v>1.0509999999999999</c:v>
                      </c:pt>
                      <c:pt idx="161">
                        <c:v>1.038</c:v>
                      </c:pt>
                      <c:pt idx="162">
                        <c:v>1.036</c:v>
                      </c:pt>
                      <c:pt idx="163">
                        <c:v>1.0309999999999999</c:v>
                      </c:pt>
                      <c:pt idx="164">
                        <c:v>1.028</c:v>
                      </c:pt>
                      <c:pt idx="165">
                        <c:v>1.0289999999999999</c:v>
                      </c:pt>
                      <c:pt idx="166">
                        <c:v>1.028</c:v>
                      </c:pt>
                      <c:pt idx="167">
                        <c:v>1.0209999999999999</c:v>
                      </c:pt>
                      <c:pt idx="168">
                        <c:v>1.0109999999999999</c:v>
                      </c:pt>
                      <c:pt idx="169">
                        <c:v>1</c:v>
                      </c:pt>
                      <c:pt idx="170">
                        <c:v>0.99299999999999999</c:v>
                      </c:pt>
                      <c:pt idx="171">
                        <c:v>0.98499999999999999</c:v>
                      </c:pt>
                    </c:numCache>
                  </c:numRef>
                </c:val>
                <c:extLst>
                  <c:ext xmlns:c15="http://schemas.microsoft.com/office/drawing/2012/chart" uri="{02D57815-91ED-43cb-92C2-25804820EDAC}">
                    <c15:filteredSeriesTitle>
                      <c15:tx>
                        <c:strRef>
                          <c:extLst>
                            <c:ext uri="{02D57815-91ED-43cb-92C2-25804820EDAC}">
                              <c15:formulaRef>
                                <c15:sqref>Sheet1!$BI$1</c15:sqref>
                              </c15:formulaRef>
                            </c:ext>
                          </c:extLst>
                          <c:strCache>
                            <c:ptCount val="1"/>
                            <c:pt idx="0">
                              <c:v>share_global_cumulative_flaring_co2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3B-B739-4C9A-805F-8604B564D8BA}"/>
                  </c:ext>
                </c:extLst>
              </c15:ser>
            </c15:filteredBarSeries>
            <c15:filteredBarSeries>
              <c15:ser>
                <c:idx val="60"/>
                <c:order val="60"/>
                <c:spPr>
                  <a:solidFill>
                    <a:schemeClr val="dk1">
                      <a:tint val="30000"/>
                    </a:schemeClr>
                  </a:solidFill>
                  <a:ln>
                    <a:noFill/>
                  </a:ln>
                  <a:effectLst/>
                </c:spPr>
                <c:invertIfNegative val="0"/>
                <c:val>
                  <c:numRef>
                    <c:extLst>
                      <c:ext xmlns:c15="http://schemas.microsoft.com/office/drawing/2012/chart" uri="{02D57815-91ED-43cb-92C2-25804820EDAC}">
                        <c15:formulaRef>
                          <c15:sqref>Sheet1!$BJ$2:$BJ$173</c15:sqref>
                        </c15:formulaRef>
                      </c:ext>
                    </c:extLst>
                    <c:numCache>
                      <c:formatCode>General</c:formatCode>
                      <c:ptCount val="172"/>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2E-3</c:v>
                      </c:pt>
                      <c:pt idx="116">
                        <c:v>4.0000000000000001E-3</c:v>
                      </c:pt>
                      <c:pt idx="117">
                        <c:v>6.0000000000000001E-3</c:v>
                      </c:pt>
                      <c:pt idx="118">
                        <c:v>8.9999999999999993E-3</c:v>
                      </c:pt>
                      <c:pt idx="119">
                        <c:v>1.2999999999999999E-2</c:v>
                      </c:pt>
                      <c:pt idx="120">
                        <c:v>1.6E-2</c:v>
                      </c:pt>
                      <c:pt idx="121">
                        <c:v>1.9E-2</c:v>
                      </c:pt>
                      <c:pt idx="122">
                        <c:v>2.1999999999999999E-2</c:v>
                      </c:pt>
                      <c:pt idx="123">
                        <c:v>2.4E-2</c:v>
                      </c:pt>
                      <c:pt idx="124">
                        <c:v>2.7E-2</c:v>
                      </c:pt>
                      <c:pt idx="125">
                        <c:v>0.03</c:v>
                      </c:pt>
                      <c:pt idx="126">
                        <c:v>3.4000000000000002E-2</c:v>
                      </c:pt>
                      <c:pt idx="127">
                        <c:v>3.7999999999999999E-2</c:v>
                      </c:pt>
                      <c:pt idx="128">
                        <c:v>4.2999999999999997E-2</c:v>
                      </c:pt>
                      <c:pt idx="129">
                        <c:v>4.7E-2</c:v>
                      </c:pt>
                      <c:pt idx="130">
                        <c:v>4.9000000000000002E-2</c:v>
                      </c:pt>
                      <c:pt idx="131">
                        <c:v>5.1999999999999998E-2</c:v>
                      </c:pt>
                      <c:pt idx="132">
                        <c:v>5.8000000000000003E-2</c:v>
                      </c:pt>
                      <c:pt idx="133">
                        <c:v>6.4000000000000001E-2</c:v>
                      </c:pt>
                      <c:pt idx="134">
                        <c:v>7.1999999999999995E-2</c:v>
                      </c:pt>
                      <c:pt idx="135">
                        <c:v>0.08</c:v>
                      </c:pt>
                      <c:pt idx="136">
                        <c:v>9.1999999999999998E-2</c:v>
                      </c:pt>
                      <c:pt idx="137">
                        <c:v>0.106</c:v>
                      </c:pt>
                      <c:pt idx="138">
                        <c:v>0.122</c:v>
                      </c:pt>
                      <c:pt idx="139">
                        <c:v>0.14099999999999999</c:v>
                      </c:pt>
                      <c:pt idx="140">
                        <c:v>0.161</c:v>
                      </c:pt>
                      <c:pt idx="141">
                        <c:v>0.18099999999999999</c:v>
                      </c:pt>
                      <c:pt idx="142">
                        <c:v>0.20499999999999999</c:v>
                      </c:pt>
                      <c:pt idx="143">
                        <c:v>0.22500000000000001</c:v>
                      </c:pt>
                      <c:pt idx="144">
                        <c:v>0.246</c:v>
                      </c:pt>
                      <c:pt idx="145">
                        <c:v>0.27500000000000002</c:v>
                      </c:pt>
                      <c:pt idx="146">
                        <c:v>0.30099999999999999</c:v>
                      </c:pt>
                      <c:pt idx="147">
                        <c:v>0.33200000000000002</c:v>
                      </c:pt>
                      <c:pt idx="148">
                        <c:v>0.36099999999999999</c:v>
                      </c:pt>
                      <c:pt idx="149">
                        <c:v>0.38300000000000001</c:v>
                      </c:pt>
                      <c:pt idx="150">
                        <c:v>0.40400000000000003</c:v>
                      </c:pt>
                      <c:pt idx="151">
                        <c:v>0.42299999999999999</c:v>
                      </c:pt>
                      <c:pt idx="152">
                        <c:v>0.443</c:v>
                      </c:pt>
                      <c:pt idx="153">
                        <c:v>0.46300000000000002</c:v>
                      </c:pt>
                      <c:pt idx="154">
                        <c:v>0.48099999999999998</c:v>
                      </c:pt>
                      <c:pt idx="155">
                        <c:v>0.497</c:v>
                      </c:pt>
                      <c:pt idx="156">
                        <c:v>0.51200000000000001</c:v>
                      </c:pt>
                      <c:pt idx="157">
                        <c:v>0.52700000000000002</c:v>
                      </c:pt>
                      <c:pt idx="158">
                        <c:v>0.54600000000000004</c:v>
                      </c:pt>
                      <c:pt idx="159">
                        <c:v>0.59399999999999997</c:v>
                      </c:pt>
                      <c:pt idx="160">
                        <c:v>0.64900000000000002</c:v>
                      </c:pt>
                      <c:pt idx="161">
                        <c:v>0.70099999999999996</c:v>
                      </c:pt>
                      <c:pt idx="162">
                        <c:v>0.74299999999999999</c:v>
                      </c:pt>
                      <c:pt idx="163">
                        <c:v>0.77500000000000002</c:v>
                      </c:pt>
                      <c:pt idx="164">
                        <c:v>0.80400000000000005</c:v>
                      </c:pt>
                      <c:pt idx="165">
                        <c:v>0.82899999999999996</c:v>
                      </c:pt>
                      <c:pt idx="166">
                        <c:v>0.85499999999999998</c:v>
                      </c:pt>
                      <c:pt idx="167">
                        <c:v>0.88</c:v>
                      </c:pt>
                      <c:pt idx="168">
                        <c:v>0.90600000000000003</c:v>
                      </c:pt>
                      <c:pt idx="169">
                        <c:v>0.93100000000000005</c:v>
                      </c:pt>
                      <c:pt idx="170">
                        <c:v>0.95499999999999996</c:v>
                      </c:pt>
                      <c:pt idx="171">
                        <c:v>0.97699999999999998</c:v>
                      </c:pt>
                    </c:numCache>
                  </c:numRef>
                </c:val>
                <c:extLst>
                  <c:ext xmlns:c15="http://schemas.microsoft.com/office/drawing/2012/chart" uri="{02D57815-91ED-43cb-92C2-25804820EDAC}">
                    <c15:filteredSeriesTitle>
                      <c15:tx>
                        <c:strRef>
                          <c:extLst>
                            <c:ext uri="{02D57815-91ED-43cb-92C2-25804820EDAC}">
                              <c15:formulaRef>
                                <c15:sqref>Sheet1!$BJ$1</c15:sqref>
                              </c15:formulaRef>
                            </c:ext>
                          </c:extLst>
                          <c:strCache>
                            <c:ptCount val="1"/>
                            <c:pt idx="0">
                              <c:v>share_global_cumulative_gas_co2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3C-B739-4C9A-805F-8604B564D8BA}"/>
                  </c:ext>
                </c:extLst>
              </c15:ser>
            </c15:filteredBarSeries>
            <c15:filteredBarSeries>
              <c15:ser>
                <c:idx val="61"/>
                <c:order val="61"/>
                <c:spPr>
                  <a:solidFill>
                    <a:schemeClr val="dk1">
                      <a:tint val="60000"/>
                    </a:schemeClr>
                  </a:solidFill>
                  <a:ln>
                    <a:noFill/>
                  </a:ln>
                  <a:effectLst/>
                </c:spPr>
                <c:invertIfNegative val="0"/>
                <c:val>
                  <c:numRef>
                    <c:extLst>
                      <c:ext xmlns:c15="http://schemas.microsoft.com/office/drawing/2012/chart" uri="{02D57815-91ED-43cb-92C2-25804820EDAC}">
                        <c15:formulaRef>
                          <c15:sqref>Sheet1!$BK$2:$BK$173</c15:sqref>
                        </c15:formulaRef>
                      </c:ext>
                    </c:extLst>
                    <c:numCache>
                      <c:formatCode>General</c:formatCode>
                      <c:ptCount val="172"/>
                      <c:pt idx="0">
                        <c:v>12.547000000000001</c:v>
                      </c:pt>
                      <c:pt idx="1">
                        <c:v>10.929</c:v>
                      </c:pt>
                      <c:pt idx="2">
                        <c:v>9.8610000000000007</c:v>
                      </c:pt>
                      <c:pt idx="3">
                        <c:v>9.0619999999999994</c:v>
                      </c:pt>
                      <c:pt idx="4">
                        <c:v>8.452</c:v>
                      </c:pt>
                      <c:pt idx="5">
                        <c:v>7.9690000000000003</c:v>
                      </c:pt>
                      <c:pt idx="6">
                        <c:v>7.5789999999999997</c:v>
                      </c:pt>
                      <c:pt idx="7">
                        <c:v>7.2560000000000002</c:v>
                      </c:pt>
                      <c:pt idx="8">
                        <c:v>6.9720000000000004</c:v>
                      </c:pt>
                      <c:pt idx="9">
                        <c:v>6.726</c:v>
                      </c:pt>
                      <c:pt idx="10">
                        <c:v>6.5460000000000003</c:v>
                      </c:pt>
                      <c:pt idx="11">
                        <c:v>6.4119999999999999</c:v>
                      </c:pt>
                      <c:pt idx="12">
                        <c:v>6.2939999999999996</c:v>
                      </c:pt>
                      <c:pt idx="13">
                        <c:v>6.1890000000000001</c:v>
                      </c:pt>
                      <c:pt idx="14">
                        <c:v>6.0990000000000002</c:v>
                      </c:pt>
                      <c:pt idx="15">
                        <c:v>6.0229999999999997</c:v>
                      </c:pt>
                      <c:pt idx="16">
                        <c:v>5.96</c:v>
                      </c:pt>
                      <c:pt idx="17">
                        <c:v>5.899</c:v>
                      </c:pt>
                      <c:pt idx="18">
                        <c:v>5.843</c:v>
                      </c:pt>
                      <c:pt idx="19">
                        <c:v>5.7960000000000003</c:v>
                      </c:pt>
                      <c:pt idx="20">
                        <c:v>5.734</c:v>
                      </c:pt>
                      <c:pt idx="21">
                        <c:v>5.6660000000000004</c:v>
                      </c:pt>
                      <c:pt idx="22">
                        <c:v>5.6029999999999998</c:v>
                      </c:pt>
                      <c:pt idx="23">
                        <c:v>5.5389999999999997</c:v>
                      </c:pt>
                      <c:pt idx="24">
                        <c:v>5.4729999999999999</c:v>
                      </c:pt>
                      <c:pt idx="25">
                        <c:v>5.4119999999999999</c:v>
                      </c:pt>
                      <c:pt idx="26">
                        <c:v>5.3540000000000001</c:v>
                      </c:pt>
                      <c:pt idx="27">
                        <c:v>5.2960000000000003</c:v>
                      </c:pt>
                      <c:pt idx="28">
                        <c:v>5.2380000000000004</c:v>
                      </c:pt>
                      <c:pt idx="29">
                        <c:v>5.1829999999999998</c:v>
                      </c:pt>
                      <c:pt idx="30">
                        <c:v>5.133</c:v>
                      </c:pt>
                      <c:pt idx="31">
                        <c:v>5.0910000000000002</c:v>
                      </c:pt>
                      <c:pt idx="32">
                        <c:v>5.0519999999999996</c:v>
                      </c:pt>
                      <c:pt idx="33">
                        <c:v>5.0119999999999996</c:v>
                      </c:pt>
                      <c:pt idx="34">
                        <c:v>4.9749999999999996</c:v>
                      </c:pt>
                      <c:pt idx="35">
                        <c:v>4.9409999999999998</c:v>
                      </c:pt>
                      <c:pt idx="36">
                        <c:v>4.907</c:v>
                      </c:pt>
                      <c:pt idx="37">
                        <c:v>4.8739999999999997</c:v>
                      </c:pt>
                      <c:pt idx="38">
                        <c:v>4.8440000000000003</c:v>
                      </c:pt>
                      <c:pt idx="39">
                        <c:v>4.8140000000000001</c:v>
                      </c:pt>
                      <c:pt idx="40">
                        <c:v>4.7789999999999999</c:v>
                      </c:pt>
                      <c:pt idx="41">
                        <c:v>4.7430000000000003</c:v>
                      </c:pt>
                      <c:pt idx="42">
                        <c:v>4.7060000000000004</c:v>
                      </c:pt>
                      <c:pt idx="43">
                        <c:v>4.6669999999999998</c:v>
                      </c:pt>
                      <c:pt idx="44">
                        <c:v>4.6289999999999996</c:v>
                      </c:pt>
                      <c:pt idx="45">
                        <c:v>4.593</c:v>
                      </c:pt>
                      <c:pt idx="46">
                        <c:v>4.5579999999999998</c:v>
                      </c:pt>
                      <c:pt idx="47">
                        <c:v>4.5220000000000002</c:v>
                      </c:pt>
                      <c:pt idx="48">
                        <c:v>4.4870000000000001</c:v>
                      </c:pt>
                      <c:pt idx="49">
                        <c:v>4.4509999999999996</c:v>
                      </c:pt>
                      <c:pt idx="50">
                        <c:v>4.4109999999999996</c:v>
                      </c:pt>
                      <c:pt idx="51">
                        <c:v>4.37</c:v>
                      </c:pt>
                      <c:pt idx="52">
                        <c:v>4.33</c:v>
                      </c:pt>
                      <c:pt idx="53">
                        <c:v>4.2889999999999997</c:v>
                      </c:pt>
                      <c:pt idx="54">
                        <c:v>4.2480000000000002</c:v>
                      </c:pt>
                      <c:pt idx="55">
                        <c:v>4.2069999999999999</c:v>
                      </c:pt>
                      <c:pt idx="56">
                        <c:v>4.1669999999999998</c:v>
                      </c:pt>
                      <c:pt idx="57">
                        <c:v>4.1269999999999998</c:v>
                      </c:pt>
                      <c:pt idx="58">
                        <c:v>4.0880000000000001</c:v>
                      </c:pt>
                      <c:pt idx="59">
                        <c:v>4.0490000000000004</c:v>
                      </c:pt>
                      <c:pt idx="60">
                        <c:v>4.0140000000000002</c:v>
                      </c:pt>
                      <c:pt idx="61">
                        <c:v>3.9820000000000002</c:v>
                      </c:pt>
                      <c:pt idx="62">
                        <c:v>3.952</c:v>
                      </c:pt>
                      <c:pt idx="63">
                        <c:v>3.9239999999999999</c:v>
                      </c:pt>
                      <c:pt idx="64">
                        <c:v>3.8969999999999998</c:v>
                      </c:pt>
                      <c:pt idx="65">
                        <c:v>3.8719999999999999</c:v>
                      </c:pt>
                      <c:pt idx="66">
                        <c:v>3.8490000000000002</c:v>
                      </c:pt>
                      <c:pt idx="67">
                        <c:v>3.8260000000000001</c:v>
                      </c:pt>
                      <c:pt idx="68">
                        <c:v>3.8029999999999999</c:v>
                      </c:pt>
                      <c:pt idx="69">
                        <c:v>3.782</c:v>
                      </c:pt>
                      <c:pt idx="70">
                        <c:v>3.8279999999999998</c:v>
                      </c:pt>
                      <c:pt idx="71">
                        <c:v>3.899</c:v>
                      </c:pt>
                      <c:pt idx="72">
                        <c:v>3.9820000000000002</c:v>
                      </c:pt>
                      <c:pt idx="73">
                        <c:v>4.0720000000000001</c:v>
                      </c:pt>
                      <c:pt idx="74">
                        <c:v>4.165</c:v>
                      </c:pt>
                      <c:pt idx="75">
                        <c:v>4.26</c:v>
                      </c:pt>
                      <c:pt idx="76">
                        <c:v>4.3550000000000004</c:v>
                      </c:pt>
                      <c:pt idx="77">
                        <c:v>4.4509999999999996</c:v>
                      </c:pt>
                      <c:pt idx="78">
                        <c:v>4.5460000000000003</c:v>
                      </c:pt>
                      <c:pt idx="79">
                        <c:v>4.6420000000000003</c:v>
                      </c:pt>
                      <c:pt idx="80">
                        <c:v>4.7370000000000001</c:v>
                      </c:pt>
                      <c:pt idx="81">
                        <c:v>4.83</c:v>
                      </c:pt>
                      <c:pt idx="82">
                        <c:v>4.9210000000000003</c:v>
                      </c:pt>
                      <c:pt idx="83">
                        <c:v>5.0110000000000001</c:v>
                      </c:pt>
                      <c:pt idx="84">
                        <c:v>5.0970000000000004</c:v>
                      </c:pt>
                      <c:pt idx="85">
                        <c:v>5.1820000000000004</c:v>
                      </c:pt>
                      <c:pt idx="86">
                        <c:v>5.266</c:v>
                      </c:pt>
                      <c:pt idx="87">
                        <c:v>5.3490000000000002</c:v>
                      </c:pt>
                      <c:pt idx="88">
                        <c:v>5.4290000000000003</c:v>
                      </c:pt>
                      <c:pt idx="89">
                        <c:v>5.5069999999999997</c:v>
                      </c:pt>
                      <c:pt idx="90">
                        <c:v>5.5819999999999999</c:v>
                      </c:pt>
                      <c:pt idx="91">
                        <c:v>5.6520000000000001</c:v>
                      </c:pt>
                      <c:pt idx="92">
                        <c:v>5.7210000000000001</c:v>
                      </c:pt>
                      <c:pt idx="93">
                        <c:v>5.7880000000000003</c:v>
                      </c:pt>
                      <c:pt idx="94">
                        <c:v>5.8550000000000004</c:v>
                      </c:pt>
                      <c:pt idx="95">
                        <c:v>5.9210000000000003</c:v>
                      </c:pt>
                      <c:pt idx="96">
                        <c:v>5.9850000000000003</c:v>
                      </c:pt>
                      <c:pt idx="97">
                        <c:v>6.0490000000000004</c:v>
                      </c:pt>
                      <c:pt idx="98">
                        <c:v>6.1130000000000004</c:v>
                      </c:pt>
                      <c:pt idx="99">
                        <c:v>6.1760000000000002</c:v>
                      </c:pt>
                      <c:pt idx="100">
                        <c:v>6.2640000000000002</c:v>
                      </c:pt>
                      <c:pt idx="101">
                        <c:v>6.359</c:v>
                      </c:pt>
                      <c:pt idx="102">
                        <c:v>6.4560000000000004</c:v>
                      </c:pt>
                      <c:pt idx="103">
                        <c:v>6.5519999999999996</c:v>
                      </c:pt>
                      <c:pt idx="104">
                        <c:v>6.6470000000000002</c:v>
                      </c:pt>
                      <c:pt idx="105">
                        <c:v>6.7380000000000004</c:v>
                      </c:pt>
                      <c:pt idx="106">
                        <c:v>6.8259999999999996</c:v>
                      </c:pt>
                      <c:pt idx="107">
                        <c:v>6.9089999999999998</c:v>
                      </c:pt>
                      <c:pt idx="108">
                        <c:v>6.9889999999999999</c:v>
                      </c:pt>
                      <c:pt idx="109">
                        <c:v>7.0620000000000003</c:v>
                      </c:pt>
                      <c:pt idx="110">
                        <c:v>7.0720000000000001</c:v>
                      </c:pt>
                      <c:pt idx="111">
                        <c:v>7.1319999999999997</c:v>
                      </c:pt>
                      <c:pt idx="112">
                        <c:v>7.1319999999999997</c:v>
                      </c:pt>
                      <c:pt idx="113">
                        <c:v>7.1260000000000003</c:v>
                      </c:pt>
                      <c:pt idx="114">
                        <c:v>7.1230000000000002</c:v>
                      </c:pt>
                      <c:pt idx="115">
                        <c:v>7.1189999999999998</c:v>
                      </c:pt>
                      <c:pt idx="116">
                        <c:v>7.1360000000000001</c:v>
                      </c:pt>
                      <c:pt idx="117">
                        <c:v>7.1539999999999999</c:v>
                      </c:pt>
                      <c:pt idx="118">
                        <c:v>7.14</c:v>
                      </c:pt>
                      <c:pt idx="119">
                        <c:v>7.1390000000000002</c:v>
                      </c:pt>
                      <c:pt idx="120">
                        <c:v>7.1159999999999997</c:v>
                      </c:pt>
                      <c:pt idx="121">
                        <c:v>7.1020000000000003</c:v>
                      </c:pt>
                      <c:pt idx="122">
                        <c:v>7.1189999999999998</c:v>
                      </c:pt>
                      <c:pt idx="123">
                        <c:v>7.1269999999999998</c:v>
                      </c:pt>
                      <c:pt idx="124">
                        <c:v>7.13</c:v>
                      </c:pt>
                      <c:pt idx="125">
                        <c:v>7.12</c:v>
                      </c:pt>
                      <c:pt idx="126">
                        <c:v>7.1</c:v>
                      </c:pt>
                      <c:pt idx="127">
                        <c:v>7.12</c:v>
                      </c:pt>
                      <c:pt idx="128">
                        <c:v>7.1159999999999997</c:v>
                      </c:pt>
                      <c:pt idx="129">
                        <c:v>7.0979999999999999</c:v>
                      </c:pt>
                      <c:pt idx="130">
                        <c:v>7.0830000000000002</c:v>
                      </c:pt>
                      <c:pt idx="131">
                        <c:v>7.07</c:v>
                      </c:pt>
                      <c:pt idx="132">
                        <c:v>7.0419999999999998</c:v>
                      </c:pt>
                      <c:pt idx="133">
                        <c:v>7.0410000000000004</c:v>
                      </c:pt>
                      <c:pt idx="134">
                        <c:v>7.0129999999999999</c:v>
                      </c:pt>
                      <c:pt idx="135">
                        <c:v>6.9820000000000002</c:v>
                      </c:pt>
                      <c:pt idx="136">
                        <c:v>6.9580000000000002</c:v>
                      </c:pt>
                      <c:pt idx="137">
                        <c:v>6.923</c:v>
                      </c:pt>
                      <c:pt idx="138">
                        <c:v>6.907</c:v>
                      </c:pt>
                      <c:pt idx="139">
                        <c:v>6.883</c:v>
                      </c:pt>
                      <c:pt idx="140">
                        <c:v>6.86</c:v>
                      </c:pt>
                      <c:pt idx="141">
                        <c:v>6.8319999999999999</c:v>
                      </c:pt>
                      <c:pt idx="142">
                        <c:v>6.8079999999999998</c:v>
                      </c:pt>
                      <c:pt idx="143">
                        <c:v>6.7779999999999996</c:v>
                      </c:pt>
                      <c:pt idx="144">
                        <c:v>6.74</c:v>
                      </c:pt>
                      <c:pt idx="145">
                        <c:v>6.6989999999999998</c:v>
                      </c:pt>
                      <c:pt idx="146">
                        <c:v>6.6719999999999997</c:v>
                      </c:pt>
                      <c:pt idx="147">
                        <c:v>6.6150000000000002</c:v>
                      </c:pt>
                      <c:pt idx="148">
                        <c:v>6.5750000000000002</c:v>
                      </c:pt>
                      <c:pt idx="149">
                        <c:v>6.5339999999999998</c:v>
                      </c:pt>
                      <c:pt idx="150">
                        <c:v>6.5149999999999997</c:v>
                      </c:pt>
                      <c:pt idx="151">
                        <c:v>6.4930000000000003</c:v>
                      </c:pt>
                      <c:pt idx="152">
                        <c:v>6.4589999999999996</c:v>
                      </c:pt>
                      <c:pt idx="153">
                        <c:v>6.423</c:v>
                      </c:pt>
                      <c:pt idx="154">
                        <c:v>6.3860000000000001</c:v>
                      </c:pt>
                      <c:pt idx="155">
                        <c:v>6.35</c:v>
                      </c:pt>
                      <c:pt idx="156">
                        <c:v>6.3109999999999999</c:v>
                      </c:pt>
                      <c:pt idx="157">
                        <c:v>6.2869999999999999</c:v>
                      </c:pt>
                      <c:pt idx="158">
                        <c:v>6.2709999999999999</c:v>
                      </c:pt>
                      <c:pt idx="159">
                        <c:v>6.24</c:v>
                      </c:pt>
                      <c:pt idx="160">
                        <c:v>6.2169999999999996</c:v>
                      </c:pt>
                      <c:pt idx="161">
                        <c:v>6.19</c:v>
                      </c:pt>
                      <c:pt idx="162">
                        <c:v>6.173</c:v>
                      </c:pt>
                      <c:pt idx="163">
                        <c:v>6.1669999999999998</c:v>
                      </c:pt>
                      <c:pt idx="164">
                        <c:v>6.1420000000000003</c:v>
                      </c:pt>
                      <c:pt idx="165">
                        <c:v>6.1219999999999999</c:v>
                      </c:pt>
                      <c:pt idx="166">
                        <c:v>6.1109999999999998</c:v>
                      </c:pt>
                      <c:pt idx="167">
                        <c:v>6.1</c:v>
                      </c:pt>
                      <c:pt idx="168">
                        <c:v>6.0869999999999997</c:v>
                      </c:pt>
                      <c:pt idx="169">
                        <c:v>6.0670000000000002</c:v>
                      </c:pt>
                      <c:pt idx="170">
                        <c:v>6.0490000000000004</c:v>
                      </c:pt>
                      <c:pt idx="171">
                        <c:v>6.0279999999999996</c:v>
                      </c:pt>
                    </c:numCache>
                  </c:numRef>
                </c:val>
                <c:extLst>
                  <c:ext xmlns:c15="http://schemas.microsoft.com/office/drawing/2012/chart" uri="{02D57815-91ED-43cb-92C2-25804820EDAC}">
                    <c15:filteredSeriesTitle>
                      <c15:tx>
                        <c:strRef>
                          <c:extLst>
                            <c:ext uri="{02D57815-91ED-43cb-92C2-25804820EDAC}">
                              <c15:formulaRef>
                                <c15:sqref>Sheet1!$BK$1</c15:sqref>
                              </c15:formulaRef>
                            </c:ext>
                          </c:extLst>
                          <c:strCache>
                            <c:ptCount val="1"/>
                            <c:pt idx="0">
                              <c:v>share_global_cumulative_luc_co2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3D-B739-4C9A-805F-8604B564D8BA}"/>
                  </c:ext>
                </c:extLst>
              </c15:ser>
            </c15:filteredBarSeries>
            <c15:filteredBarSeries>
              <c15:ser>
                <c:idx val="62"/>
                <c:order val="62"/>
                <c:spPr>
                  <a:solidFill>
                    <a:schemeClr val="dk1">
                      <a:tint val="80000"/>
                    </a:schemeClr>
                  </a:solidFill>
                  <a:ln>
                    <a:noFill/>
                  </a:ln>
                  <a:effectLst/>
                </c:spPr>
                <c:invertIfNegative val="0"/>
                <c:val>
                  <c:numRef>
                    <c:extLst>
                      <c:ext xmlns:c15="http://schemas.microsoft.com/office/drawing/2012/chart" uri="{02D57815-91ED-43cb-92C2-25804820EDAC}">
                        <c15:formulaRef>
                          <c15:sqref>Sheet1!$BL$2:$BL$173</c15:sqref>
                        </c15:formulaRef>
                      </c:ext>
                    </c:extLst>
                    <c:numCache>
                      <c:formatCode>General</c:formatCode>
                      <c:ptCount val="172"/>
                      <c:pt idx="8">
                        <c:v>0</c:v>
                      </c:pt>
                      <c:pt idx="9">
                        <c:v>0</c:v>
                      </c:pt>
                      <c:pt idx="10">
                        <c:v>0</c:v>
                      </c:pt>
                      <c:pt idx="11">
                        <c:v>0</c:v>
                      </c:pt>
                      <c:pt idx="12">
                        <c:v>0</c:v>
                      </c:pt>
                      <c:pt idx="13">
                        <c:v>0</c:v>
                      </c:pt>
                      <c:pt idx="14">
                        <c:v>0</c:v>
                      </c:pt>
                      <c:pt idx="15">
                        <c:v>0</c:v>
                      </c:pt>
                      <c:pt idx="16">
                        <c:v>0</c:v>
                      </c:pt>
                      <c:pt idx="28">
                        <c:v>0</c:v>
                      </c:pt>
                      <c:pt idx="29">
                        <c:v>0.09</c:v>
                      </c:pt>
                      <c:pt idx="30">
                        <c:v>0.189</c:v>
                      </c:pt>
                      <c:pt idx="31">
                        <c:v>0.248</c:v>
                      </c:pt>
                      <c:pt idx="32">
                        <c:v>0.38300000000000001</c:v>
                      </c:pt>
                      <c:pt idx="33">
                        <c:v>0.442</c:v>
                      </c:pt>
                      <c:pt idx="34">
                        <c:v>0.56999999999999995</c:v>
                      </c:pt>
                      <c:pt idx="35">
                        <c:v>0.622</c:v>
                      </c:pt>
                      <c:pt idx="36">
                        <c:v>0.72799999999999998</c:v>
                      </c:pt>
                      <c:pt idx="37">
                        <c:v>0.80200000000000005</c:v>
                      </c:pt>
                      <c:pt idx="38">
                        <c:v>0.89500000000000002</c:v>
                      </c:pt>
                      <c:pt idx="39">
                        <c:v>1.028</c:v>
                      </c:pt>
                      <c:pt idx="40">
                        <c:v>1.1220000000000001</c:v>
                      </c:pt>
                      <c:pt idx="41">
                        <c:v>1.194</c:v>
                      </c:pt>
                      <c:pt idx="42">
                        <c:v>1.282</c:v>
                      </c:pt>
                      <c:pt idx="43">
                        <c:v>1.403</c:v>
                      </c:pt>
                      <c:pt idx="44">
                        <c:v>1.4279999999999999</c:v>
                      </c:pt>
                      <c:pt idx="45">
                        <c:v>1.462</c:v>
                      </c:pt>
                      <c:pt idx="46">
                        <c:v>1.4850000000000001</c:v>
                      </c:pt>
                      <c:pt idx="47">
                        <c:v>1.54</c:v>
                      </c:pt>
                      <c:pt idx="48">
                        <c:v>1.571</c:v>
                      </c:pt>
                      <c:pt idx="49">
                        <c:v>1.603</c:v>
                      </c:pt>
                      <c:pt idx="50">
                        <c:v>1.627</c:v>
                      </c:pt>
                      <c:pt idx="51">
                        <c:v>1.6719999999999999</c:v>
                      </c:pt>
                      <c:pt idx="52">
                        <c:v>1.6970000000000001</c:v>
                      </c:pt>
                      <c:pt idx="53">
                        <c:v>1.734</c:v>
                      </c:pt>
                      <c:pt idx="54">
                        <c:v>1.784</c:v>
                      </c:pt>
                      <c:pt idx="55">
                        <c:v>1.827</c:v>
                      </c:pt>
                      <c:pt idx="56">
                        <c:v>1.881</c:v>
                      </c:pt>
                      <c:pt idx="57">
                        <c:v>1.8879999999999999</c:v>
                      </c:pt>
                      <c:pt idx="58">
                        <c:v>1.903</c:v>
                      </c:pt>
                      <c:pt idx="59">
                        <c:v>1.956</c:v>
                      </c:pt>
                      <c:pt idx="60">
                        <c:v>1.94</c:v>
                      </c:pt>
                      <c:pt idx="61">
                        <c:v>1.9239999999999999</c:v>
                      </c:pt>
                      <c:pt idx="62">
                        <c:v>1.919</c:v>
                      </c:pt>
                      <c:pt idx="63">
                        <c:v>1.909</c:v>
                      </c:pt>
                      <c:pt idx="64">
                        <c:v>1.889</c:v>
                      </c:pt>
                      <c:pt idx="65">
                        <c:v>1.8759999999999999</c:v>
                      </c:pt>
                      <c:pt idx="66">
                        <c:v>1.857</c:v>
                      </c:pt>
                      <c:pt idx="67">
                        <c:v>1.8220000000000001</c:v>
                      </c:pt>
                      <c:pt idx="68">
                        <c:v>1.788</c:v>
                      </c:pt>
                      <c:pt idx="69">
                        <c:v>1.7529999999999999</c:v>
                      </c:pt>
                      <c:pt idx="70">
                        <c:v>1.69</c:v>
                      </c:pt>
                      <c:pt idx="71">
                        <c:v>1.6319999999999999</c:v>
                      </c:pt>
                      <c:pt idx="72">
                        <c:v>1.5669999999999999</c:v>
                      </c:pt>
                      <c:pt idx="73">
                        <c:v>1.498</c:v>
                      </c:pt>
                      <c:pt idx="74">
                        <c:v>1.4419999999999999</c:v>
                      </c:pt>
                      <c:pt idx="75">
                        <c:v>1.3879999999999999</c:v>
                      </c:pt>
                      <c:pt idx="76">
                        <c:v>1.337</c:v>
                      </c:pt>
                      <c:pt idx="77">
                        <c:v>1.286</c:v>
                      </c:pt>
                      <c:pt idx="78">
                        <c:v>1.2030000000000001</c:v>
                      </c:pt>
                      <c:pt idx="79">
                        <c:v>1.1259999999999999</c:v>
                      </c:pt>
                      <c:pt idx="80">
                        <c:v>1.0609999999999999</c:v>
                      </c:pt>
                      <c:pt idx="81">
                        <c:v>1.0069999999999999</c:v>
                      </c:pt>
                      <c:pt idx="82">
                        <c:v>0.96099999999999997</c:v>
                      </c:pt>
                      <c:pt idx="83">
                        <c:v>0.91500000000000004</c:v>
                      </c:pt>
                      <c:pt idx="84">
                        <c:v>0.873</c:v>
                      </c:pt>
                      <c:pt idx="85">
                        <c:v>0.83099999999999996</c:v>
                      </c:pt>
                      <c:pt idx="86">
                        <c:v>0.79</c:v>
                      </c:pt>
                      <c:pt idx="87">
                        <c:v>0.749</c:v>
                      </c:pt>
                      <c:pt idx="88">
                        <c:v>0.71499999999999997</c:v>
                      </c:pt>
                      <c:pt idx="89">
                        <c:v>0.68200000000000005</c:v>
                      </c:pt>
                      <c:pt idx="90">
                        <c:v>0.65200000000000002</c:v>
                      </c:pt>
                      <c:pt idx="91">
                        <c:v>0.625</c:v>
                      </c:pt>
                      <c:pt idx="92">
                        <c:v>0.60199999999999998</c:v>
                      </c:pt>
                      <c:pt idx="93">
                        <c:v>0.57999999999999996</c:v>
                      </c:pt>
                      <c:pt idx="94">
                        <c:v>0.55600000000000005</c:v>
                      </c:pt>
                      <c:pt idx="95">
                        <c:v>0.53300000000000003</c:v>
                      </c:pt>
                      <c:pt idx="96">
                        <c:v>0.51</c:v>
                      </c:pt>
                      <c:pt idx="97">
                        <c:v>0.48599999999999999</c:v>
                      </c:pt>
                      <c:pt idx="98">
                        <c:v>0.46300000000000002</c:v>
                      </c:pt>
                      <c:pt idx="99">
                        <c:v>0.442</c:v>
                      </c:pt>
                      <c:pt idx="100">
                        <c:v>0.441</c:v>
                      </c:pt>
                      <c:pt idx="101">
                        <c:v>0.442</c:v>
                      </c:pt>
                      <c:pt idx="102">
                        <c:v>0.44</c:v>
                      </c:pt>
                      <c:pt idx="103">
                        <c:v>0.437</c:v>
                      </c:pt>
                      <c:pt idx="104">
                        <c:v>0.439</c:v>
                      </c:pt>
                      <c:pt idx="105">
                        <c:v>0.44600000000000001</c:v>
                      </c:pt>
                      <c:pt idx="106">
                        <c:v>0.45300000000000001</c:v>
                      </c:pt>
                      <c:pt idx="107">
                        <c:v>0.46200000000000002</c:v>
                      </c:pt>
                      <c:pt idx="108">
                        <c:v>0.47099999999999997</c:v>
                      </c:pt>
                      <c:pt idx="109">
                        <c:v>0.48099999999999998</c:v>
                      </c:pt>
                      <c:pt idx="110">
                        <c:v>0.49</c:v>
                      </c:pt>
                      <c:pt idx="111">
                        <c:v>0.499</c:v>
                      </c:pt>
                      <c:pt idx="112">
                        <c:v>0.51100000000000001</c:v>
                      </c:pt>
                      <c:pt idx="113">
                        <c:v>0.52400000000000002</c:v>
                      </c:pt>
                      <c:pt idx="114">
                        <c:v>0.53400000000000003</c:v>
                      </c:pt>
                      <c:pt idx="115">
                        <c:v>0.54400000000000004</c:v>
                      </c:pt>
                      <c:pt idx="116">
                        <c:v>0.55700000000000005</c:v>
                      </c:pt>
                      <c:pt idx="117">
                        <c:v>0.56299999999999994</c:v>
                      </c:pt>
                      <c:pt idx="118">
                        <c:v>0.57599999999999996</c:v>
                      </c:pt>
                      <c:pt idx="119">
                        <c:v>0.58699999999999997</c:v>
                      </c:pt>
                      <c:pt idx="120">
                        <c:v>0.59699999999999998</c:v>
                      </c:pt>
                      <c:pt idx="121">
                        <c:v>0.60899999999999999</c:v>
                      </c:pt>
                      <c:pt idx="122">
                        <c:v>0.61899999999999999</c:v>
                      </c:pt>
                      <c:pt idx="123">
                        <c:v>0.628</c:v>
                      </c:pt>
                      <c:pt idx="124">
                        <c:v>0.63500000000000001</c:v>
                      </c:pt>
                      <c:pt idx="125">
                        <c:v>0.64300000000000002</c:v>
                      </c:pt>
                      <c:pt idx="126">
                        <c:v>0.64900000000000002</c:v>
                      </c:pt>
                      <c:pt idx="127">
                        <c:v>0.65600000000000003</c:v>
                      </c:pt>
                      <c:pt idx="128">
                        <c:v>0.66500000000000004</c:v>
                      </c:pt>
                      <c:pt idx="129">
                        <c:v>0.67700000000000005</c:v>
                      </c:pt>
                      <c:pt idx="130">
                        <c:v>0.69</c:v>
                      </c:pt>
                      <c:pt idx="131">
                        <c:v>0.70599999999999996</c:v>
                      </c:pt>
                      <c:pt idx="132">
                        <c:v>0.72399999999999998</c:v>
                      </c:pt>
                      <c:pt idx="133">
                        <c:v>0.74299999999999999</c:v>
                      </c:pt>
                      <c:pt idx="134">
                        <c:v>0.76300000000000001</c:v>
                      </c:pt>
                      <c:pt idx="135">
                        <c:v>0.78700000000000003</c:v>
                      </c:pt>
                      <c:pt idx="136">
                        <c:v>0.81</c:v>
                      </c:pt>
                      <c:pt idx="137">
                        <c:v>0.83399999999999996</c:v>
                      </c:pt>
                      <c:pt idx="138">
                        <c:v>0.85699999999999998</c:v>
                      </c:pt>
                      <c:pt idx="139">
                        <c:v>0.88500000000000001</c:v>
                      </c:pt>
                      <c:pt idx="140">
                        <c:v>0.91400000000000003</c:v>
                      </c:pt>
                      <c:pt idx="141">
                        <c:v>0.94099999999999995</c:v>
                      </c:pt>
                      <c:pt idx="142">
                        <c:v>0.97699999999999998</c:v>
                      </c:pt>
                      <c:pt idx="143">
                        <c:v>1.0089999999999999</c:v>
                      </c:pt>
                      <c:pt idx="144">
                        <c:v>1.0429999999999999</c:v>
                      </c:pt>
                      <c:pt idx="145">
                        <c:v>1.081</c:v>
                      </c:pt>
                      <c:pt idx="146">
                        <c:v>1.1240000000000001</c:v>
                      </c:pt>
                      <c:pt idx="147">
                        <c:v>1.1639999999999999</c:v>
                      </c:pt>
                      <c:pt idx="148">
                        <c:v>1.2070000000000001</c:v>
                      </c:pt>
                      <c:pt idx="149">
                        <c:v>1.2569999999999999</c:v>
                      </c:pt>
                      <c:pt idx="150">
                        <c:v>1.3069999999999999</c:v>
                      </c:pt>
                      <c:pt idx="151">
                        <c:v>1.355</c:v>
                      </c:pt>
                      <c:pt idx="152">
                        <c:v>1.4019999999999999</c:v>
                      </c:pt>
                      <c:pt idx="153">
                        <c:v>1.448</c:v>
                      </c:pt>
                      <c:pt idx="154">
                        <c:v>1.494</c:v>
                      </c:pt>
                      <c:pt idx="155">
                        <c:v>1.538</c:v>
                      </c:pt>
                      <c:pt idx="156">
                        <c:v>1.583</c:v>
                      </c:pt>
                      <c:pt idx="157">
                        <c:v>1.631</c:v>
                      </c:pt>
                      <c:pt idx="158">
                        <c:v>1.6819999999999999</c:v>
                      </c:pt>
                      <c:pt idx="159">
                        <c:v>1.7350000000000001</c:v>
                      </c:pt>
                      <c:pt idx="160">
                        <c:v>1.786</c:v>
                      </c:pt>
                      <c:pt idx="161">
                        <c:v>1.8380000000000001</c:v>
                      </c:pt>
                      <c:pt idx="162">
                        <c:v>1.8939999999999999</c:v>
                      </c:pt>
                      <c:pt idx="163">
                        <c:v>1.948</c:v>
                      </c:pt>
                      <c:pt idx="164">
                        <c:v>2.0019999999999998</c:v>
                      </c:pt>
                      <c:pt idx="165">
                        <c:v>2.0609999999999999</c:v>
                      </c:pt>
                      <c:pt idx="166">
                        <c:v>2.1280000000000001</c:v>
                      </c:pt>
                      <c:pt idx="167">
                        <c:v>2.1949999999999998</c:v>
                      </c:pt>
                      <c:pt idx="168">
                        <c:v>2.262</c:v>
                      </c:pt>
                      <c:pt idx="169">
                        <c:v>2.33</c:v>
                      </c:pt>
                      <c:pt idx="170">
                        <c:v>2.3879999999999999</c:v>
                      </c:pt>
                      <c:pt idx="171">
                        <c:v>2.444</c:v>
                      </c:pt>
                    </c:numCache>
                  </c:numRef>
                </c:val>
                <c:extLst>
                  <c:ext xmlns:c15="http://schemas.microsoft.com/office/drawing/2012/chart" uri="{02D57815-91ED-43cb-92C2-25804820EDAC}">
                    <c15:filteredSeriesTitle>
                      <c15:tx>
                        <c:strRef>
                          <c:extLst>
                            <c:ext uri="{02D57815-91ED-43cb-92C2-25804820EDAC}">
                              <c15:formulaRef>
                                <c15:sqref>Sheet1!$BL$1</c15:sqref>
                              </c15:formulaRef>
                            </c:ext>
                          </c:extLst>
                          <c:strCache>
                            <c:ptCount val="1"/>
                            <c:pt idx="0">
                              <c:v>share_global_cumulative_oil_co2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3E-B739-4C9A-805F-8604B564D8BA}"/>
                  </c:ext>
                </c:extLst>
              </c15:ser>
            </c15:filteredBarSeries>
            <c15:filteredBarSeries>
              <c15:ser>
                <c:idx val="63"/>
                <c:order val="63"/>
                <c:spPr>
                  <a:solidFill>
                    <a:schemeClr val="dk1">
                      <a:tint val="88500"/>
                    </a:schemeClr>
                  </a:solidFill>
                  <a:ln>
                    <a:noFill/>
                  </a:ln>
                  <a:effectLst/>
                </c:spPr>
                <c:invertIfNegative val="0"/>
                <c:val>
                  <c:numRef>
                    <c:extLst>
                      <c:ext xmlns:c15="http://schemas.microsoft.com/office/drawing/2012/chart" uri="{02D57815-91ED-43cb-92C2-25804820EDAC}">
                        <c15:formulaRef>
                          <c15:sqref>Sheet1!$BM$2:$BM$173</c15:sqref>
                        </c15:formulaRef>
                      </c:ext>
                    </c:extLst>
                    <c:numCache>
                      <c:formatCode>General</c:formatCode>
                      <c:ptCount val="172"/>
                    </c:numCache>
                  </c:numRef>
                </c:val>
                <c:extLst>
                  <c:ext xmlns:c15="http://schemas.microsoft.com/office/drawing/2012/chart" uri="{02D57815-91ED-43cb-92C2-25804820EDAC}">
                    <c15:filteredSeriesTitle>
                      <c15:tx>
                        <c:strRef>
                          <c:extLst>
                            <c:ext uri="{02D57815-91ED-43cb-92C2-25804820EDAC}">
                              <c15:formulaRef>
                                <c15:sqref>Sheet1!$BM$1</c15:sqref>
                              </c15:formulaRef>
                            </c:ext>
                          </c:extLst>
                          <c:strCache>
                            <c:ptCount val="1"/>
                            <c:pt idx="0">
                              <c:v>share_global_cumulative_other_co2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3F-B739-4C9A-805F-8604B564D8BA}"/>
                  </c:ext>
                </c:extLst>
              </c15:ser>
            </c15:filteredBarSeries>
            <c15:filteredBarSeries>
              <c15:ser>
                <c:idx val="64"/>
                <c:order val="64"/>
                <c:spPr>
                  <a:solidFill>
                    <a:schemeClr val="dk1">
                      <a:tint val="55000"/>
                    </a:schemeClr>
                  </a:solidFill>
                  <a:ln>
                    <a:noFill/>
                  </a:ln>
                  <a:effectLst/>
                </c:spPr>
                <c:invertIfNegative val="0"/>
                <c:val>
                  <c:numRef>
                    <c:extLst>
                      <c:ext xmlns:c15="http://schemas.microsoft.com/office/drawing/2012/chart" uri="{02D57815-91ED-43cb-92C2-25804820EDAC}">
                        <c15:formulaRef>
                          <c15:sqref>Sheet1!$BN$2:$BN$173</c15:sqref>
                        </c15:formulaRef>
                      </c:ext>
                    </c:extLst>
                    <c:numCache>
                      <c:formatCode>General</c:formatCode>
                      <c:ptCount val="172"/>
                      <c:pt idx="100">
                        <c:v>0</c:v>
                      </c:pt>
                      <c:pt idx="101">
                        <c:v>0</c:v>
                      </c:pt>
                      <c:pt idx="102">
                        <c:v>0</c:v>
                      </c:pt>
                      <c:pt idx="103">
                        <c:v>0</c:v>
                      </c:pt>
                      <c:pt idx="104">
                        <c:v>0</c:v>
                      </c:pt>
                      <c:pt idx="105">
                        <c:v>0</c:v>
                      </c:pt>
                      <c:pt idx="106">
                        <c:v>0</c:v>
                      </c:pt>
                      <c:pt idx="107">
                        <c:v>0</c:v>
                      </c:pt>
                      <c:pt idx="108">
                        <c:v>0</c:v>
                      </c:pt>
                      <c:pt idx="109">
                        <c:v>0</c:v>
                      </c:pt>
                      <c:pt idx="110">
                        <c:v>0</c:v>
                      </c:pt>
                      <c:pt idx="111">
                        <c:v>0</c:v>
                      </c:pt>
                      <c:pt idx="112">
                        <c:v>5.0999999999999997E-2</c:v>
                      </c:pt>
                      <c:pt idx="113">
                        <c:v>0.15</c:v>
                      </c:pt>
                      <c:pt idx="114">
                        <c:v>0.42199999999999999</c:v>
                      </c:pt>
                      <c:pt idx="115">
                        <c:v>0.57599999999999996</c:v>
                      </c:pt>
                      <c:pt idx="116">
                        <c:v>0.57499999999999996</c:v>
                      </c:pt>
                      <c:pt idx="117">
                        <c:v>0.76200000000000001</c:v>
                      </c:pt>
                      <c:pt idx="118">
                        <c:v>0.67200000000000004</c:v>
                      </c:pt>
                      <c:pt idx="119">
                        <c:v>0.51700000000000002</c:v>
                      </c:pt>
                      <c:pt idx="120">
                        <c:v>0.51200000000000001</c:v>
                      </c:pt>
                      <c:pt idx="121">
                        <c:v>0.441</c:v>
                      </c:pt>
                      <c:pt idx="122">
                        <c:v>0.35</c:v>
                      </c:pt>
                      <c:pt idx="123">
                        <c:v>0.36</c:v>
                      </c:pt>
                      <c:pt idx="124">
                        <c:v>0.441</c:v>
                      </c:pt>
                      <c:pt idx="125">
                        <c:v>0.59699999999999998</c:v>
                      </c:pt>
                      <c:pt idx="126">
                        <c:v>0.46</c:v>
                      </c:pt>
                      <c:pt idx="127">
                        <c:v>0.54800000000000004</c:v>
                      </c:pt>
                      <c:pt idx="128">
                        <c:v>0.50800000000000001</c:v>
                      </c:pt>
                      <c:pt idx="129">
                        <c:v>0.61599999999999999</c:v>
                      </c:pt>
                      <c:pt idx="130">
                        <c:v>0.36799999999999999</c:v>
                      </c:pt>
                      <c:pt idx="131">
                        <c:v>1.339</c:v>
                      </c:pt>
                      <c:pt idx="132">
                        <c:v>1.619</c:v>
                      </c:pt>
                      <c:pt idx="133">
                        <c:v>2.028</c:v>
                      </c:pt>
                      <c:pt idx="134">
                        <c:v>2.7839999999999998</c:v>
                      </c:pt>
                      <c:pt idx="135">
                        <c:v>3.2810000000000001</c:v>
                      </c:pt>
                      <c:pt idx="136">
                        <c:v>2.9260000000000002</c:v>
                      </c:pt>
                      <c:pt idx="137">
                        <c:v>4.0659999999999998</c:v>
                      </c:pt>
                      <c:pt idx="138">
                        <c:v>4.0270000000000001</c:v>
                      </c:pt>
                      <c:pt idx="139">
                        <c:v>7.3019999999999996</c:v>
                      </c:pt>
                      <c:pt idx="140">
                        <c:v>3.6850000000000001</c:v>
                      </c:pt>
                      <c:pt idx="141">
                        <c:v>2.7679999999999998</c:v>
                      </c:pt>
                      <c:pt idx="142">
                        <c:v>1.423</c:v>
                      </c:pt>
                      <c:pt idx="143">
                        <c:v>1.516</c:v>
                      </c:pt>
                      <c:pt idx="144">
                        <c:v>1.635</c:v>
                      </c:pt>
                      <c:pt idx="145">
                        <c:v>1.343</c:v>
                      </c:pt>
                      <c:pt idx="146">
                        <c:v>1.5029999999999999</c:v>
                      </c:pt>
                      <c:pt idx="147">
                        <c:v>1.423</c:v>
                      </c:pt>
                      <c:pt idx="148">
                        <c:v>1.379</c:v>
                      </c:pt>
                      <c:pt idx="149">
                        <c:v>1.2909999999999999</c:v>
                      </c:pt>
                      <c:pt idx="150">
                        <c:v>1.115</c:v>
                      </c:pt>
                      <c:pt idx="151">
                        <c:v>1.147</c:v>
                      </c:pt>
                      <c:pt idx="152">
                        <c:v>0.91900000000000004</c:v>
                      </c:pt>
                      <c:pt idx="153">
                        <c:v>0.67800000000000005</c:v>
                      </c:pt>
                      <c:pt idx="154">
                        <c:v>0.58699999999999997</c:v>
                      </c:pt>
                      <c:pt idx="155">
                        <c:v>0.48799999999999999</c:v>
                      </c:pt>
                      <c:pt idx="156">
                        <c:v>0.53</c:v>
                      </c:pt>
                      <c:pt idx="157">
                        <c:v>0.66400000000000003</c:v>
                      </c:pt>
                      <c:pt idx="158">
                        <c:v>0.56499999999999995</c:v>
                      </c:pt>
                      <c:pt idx="159">
                        <c:v>0.502</c:v>
                      </c:pt>
                      <c:pt idx="160">
                        <c:v>0.48899999999999999</c:v>
                      </c:pt>
                      <c:pt idx="161">
                        <c:v>0.56100000000000005</c:v>
                      </c:pt>
                      <c:pt idx="162">
                        <c:v>0.94399999999999995</c:v>
                      </c:pt>
                      <c:pt idx="163">
                        <c:v>0.84299999999999997</c:v>
                      </c:pt>
                      <c:pt idx="164">
                        <c:v>0.91</c:v>
                      </c:pt>
                      <c:pt idx="165">
                        <c:v>1.079</c:v>
                      </c:pt>
                      <c:pt idx="166">
                        <c:v>0.99299999999999999</c:v>
                      </c:pt>
                      <c:pt idx="167">
                        <c:v>0.72</c:v>
                      </c:pt>
                      <c:pt idx="168">
                        <c:v>0.60399999999999998</c:v>
                      </c:pt>
                      <c:pt idx="169">
                        <c:v>0.55900000000000005</c:v>
                      </c:pt>
                      <c:pt idx="170">
                        <c:v>0.68799999999999994</c:v>
                      </c:pt>
                      <c:pt idx="171">
                        <c:v>0.66500000000000004</c:v>
                      </c:pt>
                    </c:numCache>
                  </c:numRef>
                </c:val>
                <c:extLst>
                  <c:ext xmlns:c15="http://schemas.microsoft.com/office/drawing/2012/chart" uri="{02D57815-91ED-43cb-92C2-25804820EDAC}">
                    <c15:filteredSeriesTitle>
                      <c15:tx>
                        <c:strRef>
                          <c:extLst>
                            <c:ext uri="{02D57815-91ED-43cb-92C2-25804820EDAC}">
                              <c15:formulaRef>
                                <c15:sqref>Sheet1!$BN$1</c15:sqref>
                              </c15:formulaRef>
                            </c:ext>
                          </c:extLst>
                          <c:strCache>
                            <c:ptCount val="1"/>
                            <c:pt idx="0">
                              <c:v>share_global_flaring_co2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40-B739-4C9A-805F-8604B564D8BA}"/>
                  </c:ext>
                </c:extLst>
              </c15:ser>
            </c15:filteredBarSeries>
            <c15:filteredBarSeries>
              <c15:ser>
                <c:idx val="65"/>
                <c:order val="65"/>
                <c:spPr>
                  <a:solidFill>
                    <a:schemeClr val="dk1">
                      <a:tint val="75000"/>
                    </a:schemeClr>
                  </a:solidFill>
                  <a:ln>
                    <a:noFill/>
                  </a:ln>
                  <a:effectLst/>
                </c:spPr>
                <c:invertIfNegative val="0"/>
                <c:val>
                  <c:numRef>
                    <c:extLst>
                      <c:ext xmlns:c15="http://schemas.microsoft.com/office/drawing/2012/chart" uri="{02D57815-91ED-43cb-92C2-25804820EDAC}">
                        <c15:formulaRef>
                          <c15:sqref>Sheet1!$BO$2:$BO$173</c15:sqref>
                        </c15:formulaRef>
                      </c:ext>
                    </c:extLst>
                    <c:numCache>
                      <c:formatCode>General</c:formatCode>
                      <c:ptCount val="172"/>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1E-3</c:v>
                      </c:pt>
                      <c:pt idx="113">
                        <c:v>1E-3</c:v>
                      </c:pt>
                      <c:pt idx="114">
                        <c:v>2E-3</c:v>
                      </c:pt>
                      <c:pt idx="115">
                        <c:v>2.3E-2</c:v>
                      </c:pt>
                      <c:pt idx="116">
                        <c:v>2.3E-2</c:v>
                      </c:pt>
                      <c:pt idx="117">
                        <c:v>3.4000000000000002E-2</c:v>
                      </c:pt>
                      <c:pt idx="118">
                        <c:v>4.8000000000000001E-2</c:v>
                      </c:pt>
                      <c:pt idx="119">
                        <c:v>5.8000000000000003E-2</c:v>
                      </c:pt>
                      <c:pt idx="120">
                        <c:v>5.1999999999999998E-2</c:v>
                      </c:pt>
                      <c:pt idx="121">
                        <c:v>5.6000000000000001E-2</c:v>
                      </c:pt>
                      <c:pt idx="122">
                        <c:v>5.8999999999999997E-2</c:v>
                      </c:pt>
                      <c:pt idx="123">
                        <c:v>5.2999999999999999E-2</c:v>
                      </c:pt>
                      <c:pt idx="124">
                        <c:v>0.06</c:v>
                      </c:pt>
                      <c:pt idx="125">
                        <c:v>7.6999999999999999E-2</c:v>
                      </c:pt>
                      <c:pt idx="126">
                        <c:v>9.6000000000000002E-2</c:v>
                      </c:pt>
                      <c:pt idx="127">
                        <c:v>0.10199999999999999</c:v>
                      </c:pt>
                      <c:pt idx="128">
                        <c:v>0.107</c:v>
                      </c:pt>
                      <c:pt idx="129">
                        <c:v>0.113</c:v>
                      </c:pt>
                      <c:pt idx="130">
                        <c:v>0.09</c:v>
                      </c:pt>
                      <c:pt idx="131">
                        <c:v>0.10299999999999999</c:v>
                      </c:pt>
                      <c:pt idx="132">
                        <c:v>0.16</c:v>
                      </c:pt>
                      <c:pt idx="133">
                        <c:v>0.19</c:v>
                      </c:pt>
                      <c:pt idx="134">
                        <c:v>0.20499999999999999</c:v>
                      </c:pt>
                      <c:pt idx="135">
                        <c:v>0.23100000000000001</c:v>
                      </c:pt>
                      <c:pt idx="136">
                        <c:v>0.33900000000000002</c:v>
                      </c:pt>
                      <c:pt idx="137">
                        <c:v>0.38700000000000001</c:v>
                      </c:pt>
                      <c:pt idx="138">
                        <c:v>0.439</c:v>
                      </c:pt>
                      <c:pt idx="139">
                        <c:v>0.50900000000000001</c:v>
                      </c:pt>
                      <c:pt idx="140">
                        <c:v>0.55000000000000004</c:v>
                      </c:pt>
                      <c:pt idx="141">
                        <c:v>0.60299999999999998</c:v>
                      </c:pt>
                      <c:pt idx="142">
                        <c:v>0.68899999999999995</c:v>
                      </c:pt>
                      <c:pt idx="143">
                        <c:v>0.66400000000000003</c:v>
                      </c:pt>
                      <c:pt idx="144">
                        <c:v>0.70699999999999996</c:v>
                      </c:pt>
                      <c:pt idx="145">
                        <c:v>0.92800000000000005</c:v>
                      </c:pt>
                      <c:pt idx="146">
                        <c:v>0.90400000000000003</c:v>
                      </c:pt>
                      <c:pt idx="147">
                        <c:v>1.0429999999999999</c:v>
                      </c:pt>
                      <c:pt idx="148">
                        <c:v>1.0609999999999999</c:v>
                      </c:pt>
                      <c:pt idx="149">
                        <c:v>0.91600000000000004</c:v>
                      </c:pt>
                      <c:pt idx="150">
                        <c:v>0.92700000000000005</c:v>
                      </c:pt>
                      <c:pt idx="151">
                        <c:v>0.91300000000000003</c:v>
                      </c:pt>
                      <c:pt idx="152">
                        <c:v>0.96099999999999997</c:v>
                      </c:pt>
                      <c:pt idx="153">
                        <c:v>0.98399999999999999</c:v>
                      </c:pt>
                      <c:pt idx="154">
                        <c:v>0.94299999999999995</c:v>
                      </c:pt>
                      <c:pt idx="155">
                        <c:v>0.93700000000000006</c:v>
                      </c:pt>
                      <c:pt idx="156">
                        <c:v>0.89800000000000002</c:v>
                      </c:pt>
                      <c:pt idx="157">
                        <c:v>0.92500000000000004</c:v>
                      </c:pt>
                      <c:pt idx="158">
                        <c:v>1.075</c:v>
                      </c:pt>
                      <c:pt idx="159">
                        <c:v>1.9590000000000001</c:v>
                      </c:pt>
                      <c:pt idx="160">
                        <c:v>2.1669999999999998</c:v>
                      </c:pt>
                      <c:pt idx="161">
                        <c:v>2.1419999999999999</c:v>
                      </c:pt>
                      <c:pt idx="162">
                        <c:v>1.9319999999999999</c:v>
                      </c:pt>
                      <c:pt idx="163">
                        <c:v>1.6919999999999999</c:v>
                      </c:pt>
                      <c:pt idx="164">
                        <c:v>1.645</c:v>
                      </c:pt>
                      <c:pt idx="165">
                        <c:v>1.5740000000000001</c:v>
                      </c:pt>
                      <c:pt idx="166">
                        <c:v>1.629</c:v>
                      </c:pt>
                      <c:pt idx="167">
                        <c:v>1.6639999999999999</c:v>
                      </c:pt>
                      <c:pt idx="168">
                        <c:v>1.6759999999999999</c:v>
                      </c:pt>
                      <c:pt idx="169">
                        <c:v>1.6830000000000001</c:v>
                      </c:pt>
                      <c:pt idx="170">
                        <c:v>1.6890000000000001</c:v>
                      </c:pt>
                      <c:pt idx="171">
                        <c:v>1.6850000000000001</c:v>
                      </c:pt>
                    </c:numCache>
                  </c:numRef>
                </c:val>
                <c:extLst>
                  <c:ext xmlns:c15="http://schemas.microsoft.com/office/drawing/2012/chart" uri="{02D57815-91ED-43cb-92C2-25804820EDAC}">
                    <c15:filteredSeriesTitle>
                      <c15:tx>
                        <c:strRef>
                          <c:extLst>
                            <c:ext uri="{02D57815-91ED-43cb-92C2-25804820EDAC}">
                              <c15:formulaRef>
                                <c15:sqref>Sheet1!$BO$1</c15:sqref>
                              </c15:formulaRef>
                            </c:ext>
                          </c:extLst>
                          <c:strCache>
                            <c:ptCount val="1"/>
                            <c:pt idx="0">
                              <c:v>share_global_gas_co2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41-B739-4C9A-805F-8604B564D8BA}"/>
                  </c:ext>
                </c:extLst>
              </c15:ser>
            </c15:filteredBarSeries>
            <c15:filteredBarSeries>
              <c15:ser>
                <c:idx val="66"/>
                <c:order val="66"/>
                <c:spPr>
                  <a:solidFill>
                    <a:schemeClr val="dk1">
                      <a:tint val="98500"/>
                    </a:schemeClr>
                  </a:solidFill>
                  <a:ln>
                    <a:noFill/>
                  </a:ln>
                  <a:effectLst/>
                </c:spPr>
                <c:invertIfNegative val="0"/>
                <c:val>
                  <c:numRef>
                    <c:extLst>
                      <c:ext xmlns:c15="http://schemas.microsoft.com/office/drawing/2012/chart" uri="{02D57815-91ED-43cb-92C2-25804820EDAC}">
                        <c15:formulaRef>
                          <c15:sqref>Sheet1!$BP$2:$BP$173</c15:sqref>
                        </c15:formulaRef>
                      </c:ext>
                    </c:extLst>
                    <c:numCache>
                      <c:formatCode>General</c:formatCode>
                      <c:ptCount val="172"/>
                      <c:pt idx="0">
                        <c:v>12.547000000000001</c:v>
                      </c:pt>
                      <c:pt idx="1">
                        <c:v>9.3670000000000009</c:v>
                      </c:pt>
                      <c:pt idx="2">
                        <c:v>7.7930000000000001</c:v>
                      </c:pt>
                      <c:pt idx="3">
                        <c:v>6.7690000000000001</c:v>
                      </c:pt>
                      <c:pt idx="4">
                        <c:v>6.11</c:v>
                      </c:pt>
                      <c:pt idx="5">
                        <c:v>5.6429999999999998</c:v>
                      </c:pt>
                      <c:pt idx="6">
                        <c:v>5.3440000000000003</c:v>
                      </c:pt>
                      <c:pt idx="7">
                        <c:v>5.093</c:v>
                      </c:pt>
                      <c:pt idx="8">
                        <c:v>4.8150000000000004</c:v>
                      </c:pt>
                      <c:pt idx="9">
                        <c:v>4.6369999999999996</c:v>
                      </c:pt>
                      <c:pt idx="10">
                        <c:v>4.7549999999999999</c:v>
                      </c:pt>
                      <c:pt idx="11">
                        <c:v>4.8879999999999999</c:v>
                      </c:pt>
                      <c:pt idx="12">
                        <c:v>4.8140000000000001</c:v>
                      </c:pt>
                      <c:pt idx="13">
                        <c:v>4.76</c:v>
                      </c:pt>
                      <c:pt idx="14">
                        <c:v>4.7770000000000001</c:v>
                      </c:pt>
                      <c:pt idx="15">
                        <c:v>4.8159999999999998</c:v>
                      </c:pt>
                      <c:pt idx="16">
                        <c:v>4.8780000000000001</c:v>
                      </c:pt>
                      <c:pt idx="17">
                        <c:v>4.8029999999999999</c:v>
                      </c:pt>
                      <c:pt idx="18">
                        <c:v>4.7759999999999998</c:v>
                      </c:pt>
                      <c:pt idx="19">
                        <c:v>4.8460000000000001</c:v>
                      </c:pt>
                      <c:pt idx="20">
                        <c:v>4.5030000000000001</c:v>
                      </c:pt>
                      <c:pt idx="21">
                        <c:v>4.3099999999999996</c:v>
                      </c:pt>
                      <c:pt idx="22">
                        <c:v>4.3</c:v>
                      </c:pt>
                      <c:pt idx="23">
                        <c:v>4.1970000000000001</c:v>
                      </c:pt>
                      <c:pt idx="24">
                        <c:v>4.0650000000000004</c:v>
                      </c:pt>
                      <c:pt idx="25">
                        <c:v>4.0369999999999999</c:v>
                      </c:pt>
                      <c:pt idx="26">
                        <c:v>4.0060000000000002</c:v>
                      </c:pt>
                      <c:pt idx="27">
                        <c:v>3.9289999999999998</c:v>
                      </c:pt>
                      <c:pt idx="28">
                        <c:v>3.839</c:v>
                      </c:pt>
                      <c:pt idx="29">
                        <c:v>3.8039999999999998</c:v>
                      </c:pt>
                      <c:pt idx="30">
                        <c:v>3.863</c:v>
                      </c:pt>
                      <c:pt idx="31">
                        <c:v>3.952</c:v>
                      </c:pt>
                      <c:pt idx="32">
                        <c:v>3.9969999999999999</c:v>
                      </c:pt>
                      <c:pt idx="33">
                        <c:v>3.907</c:v>
                      </c:pt>
                      <c:pt idx="34">
                        <c:v>3.92</c:v>
                      </c:pt>
                      <c:pt idx="35">
                        <c:v>3.931</c:v>
                      </c:pt>
                      <c:pt idx="36">
                        <c:v>3.9079999999999999</c:v>
                      </c:pt>
                      <c:pt idx="37">
                        <c:v>3.8559999999999999</c:v>
                      </c:pt>
                      <c:pt idx="38">
                        <c:v>3.8730000000000002</c:v>
                      </c:pt>
                      <c:pt idx="39">
                        <c:v>3.8559999999999999</c:v>
                      </c:pt>
                      <c:pt idx="40">
                        <c:v>3.653</c:v>
                      </c:pt>
                      <c:pt idx="41">
                        <c:v>3.5750000000000002</c:v>
                      </c:pt>
                      <c:pt idx="42">
                        <c:v>3.472</c:v>
                      </c:pt>
                      <c:pt idx="43">
                        <c:v>3.383</c:v>
                      </c:pt>
                      <c:pt idx="44">
                        <c:v>3.3330000000000002</c:v>
                      </c:pt>
                      <c:pt idx="45">
                        <c:v>3.3330000000000002</c:v>
                      </c:pt>
                      <c:pt idx="46">
                        <c:v>3.3050000000000002</c:v>
                      </c:pt>
                      <c:pt idx="47">
                        <c:v>3.23</c:v>
                      </c:pt>
                      <c:pt idx="48">
                        <c:v>3.2010000000000001</c:v>
                      </c:pt>
                      <c:pt idx="49">
                        <c:v>3.1339999999999999</c:v>
                      </c:pt>
                      <c:pt idx="50">
                        <c:v>2.9169999999999998</c:v>
                      </c:pt>
                      <c:pt idx="51">
                        <c:v>2.827</c:v>
                      </c:pt>
                      <c:pt idx="52">
                        <c:v>2.7730000000000001</c:v>
                      </c:pt>
                      <c:pt idx="53">
                        <c:v>2.6930000000000001</c:v>
                      </c:pt>
                      <c:pt idx="54">
                        <c:v>2.633</c:v>
                      </c:pt>
                      <c:pt idx="55">
                        <c:v>2.5710000000000002</c:v>
                      </c:pt>
                      <c:pt idx="56">
                        <c:v>2.544</c:v>
                      </c:pt>
                      <c:pt idx="57">
                        <c:v>2.4620000000000002</c:v>
                      </c:pt>
                      <c:pt idx="58">
                        <c:v>2.4279999999999999</c:v>
                      </c:pt>
                      <c:pt idx="59">
                        <c:v>2.395</c:v>
                      </c:pt>
                      <c:pt idx="60">
                        <c:v>2.4550000000000001</c:v>
                      </c:pt>
                      <c:pt idx="61">
                        <c:v>2.5289999999999999</c:v>
                      </c:pt>
                      <c:pt idx="62">
                        <c:v>2.5640000000000001</c:v>
                      </c:pt>
                      <c:pt idx="63">
                        <c:v>2.569</c:v>
                      </c:pt>
                      <c:pt idx="64">
                        <c:v>2.5659999999999998</c:v>
                      </c:pt>
                      <c:pt idx="65">
                        <c:v>2.5859999999999999</c:v>
                      </c:pt>
                      <c:pt idx="66">
                        <c:v>2.6349999999999998</c:v>
                      </c:pt>
                      <c:pt idx="67">
                        <c:v>2.6019999999999999</c:v>
                      </c:pt>
                      <c:pt idx="68">
                        <c:v>2.577</c:v>
                      </c:pt>
                      <c:pt idx="69">
                        <c:v>2.6030000000000002</c:v>
                      </c:pt>
                      <c:pt idx="70">
                        <c:v>6.3570000000000002</c:v>
                      </c:pt>
                      <c:pt idx="71">
                        <c:v>7.7359999999999998</c:v>
                      </c:pt>
                      <c:pt idx="72">
                        <c:v>8.5229999999999997</c:v>
                      </c:pt>
                      <c:pt idx="73">
                        <c:v>9.0489999999999995</c:v>
                      </c:pt>
                      <c:pt idx="74">
                        <c:v>9.3819999999999997</c:v>
                      </c:pt>
                      <c:pt idx="75">
                        <c:v>9.6259999999999994</c:v>
                      </c:pt>
                      <c:pt idx="76">
                        <c:v>9.8510000000000009</c:v>
                      </c:pt>
                      <c:pt idx="77">
                        <c:v>10.050000000000001</c:v>
                      </c:pt>
                      <c:pt idx="78">
                        <c:v>10.183999999999999</c:v>
                      </c:pt>
                      <c:pt idx="79">
                        <c:v>10.371</c:v>
                      </c:pt>
                      <c:pt idx="80">
                        <c:v>10.548999999999999</c:v>
                      </c:pt>
                      <c:pt idx="81">
                        <c:v>10.502000000000001</c:v>
                      </c:pt>
                      <c:pt idx="82">
                        <c:v>10.492000000000001</c:v>
                      </c:pt>
                      <c:pt idx="83">
                        <c:v>10.531000000000001</c:v>
                      </c:pt>
                      <c:pt idx="84">
                        <c:v>10.518000000000001</c:v>
                      </c:pt>
                      <c:pt idx="85">
                        <c:v>10.574</c:v>
                      </c:pt>
                      <c:pt idx="86">
                        <c:v>10.625999999999999</c:v>
                      </c:pt>
                      <c:pt idx="87">
                        <c:v>10.706</c:v>
                      </c:pt>
                      <c:pt idx="88">
                        <c:v>10.675000000000001</c:v>
                      </c:pt>
                      <c:pt idx="89">
                        <c:v>10.731</c:v>
                      </c:pt>
                      <c:pt idx="90">
                        <c:v>10.391999999999999</c:v>
                      </c:pt>
                      <c:pt idx="91">
                        <c:v>10.175000000000001</c:v>
                      </c:pt>
                      <c:pt idx="92">
                        <c:v>10.141</c:v>
                      </c:pt>
                      <c:pt idx="93">
                        <c:v>10.175000000000001</c:v>
                      </c:pt>
                      <c:pt idx="94">
                        <c:v>10.292999999999999</c:v>
                      </c:pt>
                      <c:pt idx="95">
                        <c:v>10.33</c:v>
                      </c:pt>
                      <c:pt idx="96">
                        <c:v>10.417</c:v>
                      </c:pt>
                      <c:pt idx="97">
                        <c:v>10.599</c:v>
                      </c:pt>
                      <c:pt idx="98">
                        <c:v>10.724</c:v>
                      </c:pt>
                      <c:pt idx="99">
                        <c:v>10.836</c:v>
                      </c:pt>
                      <c:pt idx="100">
                        <c:v>12.366</c:v>
                      </c:pt>
                      <c:pt idx="101">
                        <c:v>12.797000000000001</c:v>
                      </c:pt>
                      <c:pt idx="102">
                        <c:v>13.025</c:v>
                      </c:pt>
                      <c:pt idx="103">
                        <c:v>13.045</c:v>
                      </c:pt>
                      <c:pt idx="104">
                        <c:v>12.962999999999999</c:v>
                      </c:pt>
                      <c:pt idx="105">
                        <c:v>12.698</c:v>
                      </c:pt>
                      <c:pt idx="106">
                        <c:v>12.458</c:v>
                      </c:pt>
                      <c:pt idx="107">
                        <c:v>12.173999999999999</c:v>
                      </c:pt>
                      <c:pt idx="108">
                        <c:v>12</c:v>
                      </c:pt>
                      <c:pt idx="109">
                        <c:v>11.493</c:v>
                      </c:pt>
                      <c:pt idx="110">
                        <c:v>7.7489999999999997</c:v>
                      </c:pt>
                      <c:pt idx="111">
                        <c:v>11.468</c:v>
                      </c:pt>
                      <c:pt idx="112">
                        <c:v>7.1340000000000003</c:v>
                      </c:pt>
                      <c:pt idx="113">
                        <c:v>6.6829999999999998</c:v>
                      </c:pt>
                      <c:pt idx="114">
                        <c:v>6.7990000000000004</c:v>
                      </c:pt>
                      <c:pt idx="115">
                        <c:v>6.827</c:v>
                      </c:pt>
                      <c:pt idx="116">
                        <c:v>8.7889999999999997</c:v>
                      </c:pt>
                      <c:pt idx="117">
                        <c:v>8.8770000000000007</c:v>
                      </c:pt>
                      <c:pt idx="118">
                        <c:v>5.734</c:v>
                      </c:pt>
                      <c:pt idx="119">
                        <c:v>7.0380000000000003</c:v>
                      </c:pt>
                      <c:pt idx="120">
                        <c:v>4.7039999999999997</c:v>
                      </c:pt>
                      <c:pt idx="121">
                        <c:v>5.5880000000000001</c:v>
                      </c:pt>
                      <c:pt idx="122">
                        <c:v>8.9440000000000008</c:v>
                      </c:pt>
                      <c:pt idx="123">
                        <c:v>8.0739999999999998</c:v>
                      </c:pt>
                      <c:pt idx="124">
                        <c:v>7.44</c:v>
                      </c:pt>
                      <c:pt idx="125">
                        <c:v>5.9050000000000002</c:v>
                      </c:pt>
                      <c:pt idx="126">
                        <c:v>4.758</c:v>
                      </c:pt>
                      <c:pt idx="127">
                        <c:v>9.4459999999999997</c:v>
                      </c:pt>
                      <c:pt idx="128">
                        <c:v>6.6040000000000001</c:v>
                      </c:pt>
                      <c:pt idx="129">
                        <c:v>4.8070000000000004</c:v>
                      </c:pt>
                      <c:pt idx="130">
                        <c:v>5.1100000000000003</c:v>
                      </c:pt>
                      <c:pt idx="131">
                        <c:v>5.4420000000000002</c:v>
                      </c:pt>
                      <c:pt idx="132">
                        <c:v>3.6360000000000001</c:v>
                      </c:pt>
                      <c:pt idx="133">
                        <c:v>6.9260000000000002</c:v>
                      </c:pt>
                      <c:pt idx="134">
                        <c:v>4.0609999999999999</c:v>
                      </c:pt>
                      <c:pt idx="135">
                        <c:v>3.5830000000000002</c:v>
                      </c:pt>
                      <c:pt idx="136">
                        <c:v>4.3230000000000004</c:v>
                      </c:pt>
                      <c:pt idx="137">
                        <c:v>3.0430000000000001</c:v>
                      </c:pt>
                      <c:pt idx="138">
                        <c:v>5.0880000000000001</c:v>
                      </c:pt>
                      <c:pt idx="139">
                        <c:v>4.0419999999999998</c:v>
                      </c:pt>
                      <c:pt idx="140">
                        <c:v>4.0709999999999997</c:v>
                      </c:pt>
                      <c:pt idx="141">
                        <c:v>3.3639999999999999</c:v>
                      </c:pt>
                      <c:pt idx="142">
                        <c:v>3.8570000000000002</c:v>
                      </c:pt>
                      <c:pt idx="143">
                        <c:v>3.0739999999999998</c:v>
                      </c:pt>
                      <c:pt idx="144">
                        <c:v>2.5110000000000001</c:v>
                      </c:pt>
                      <c:pt idx="145">
                        <c:v>1.8819999999999999</c:v>
                      </c:pt>
                      <c:pt idx="146">
                        <c:v>3.581</c:v>
                      </c:pt>
                      <c:pt idx="147">
                        <c:v>1.6870000000000001</c:v>
                      </c:pt>
                      <c:pt idx="148">
                        <c:v>2.0030000000000001</c:v>
                      </c:pt>
                      <c:pt idx="149">
                        <c:v>1.8280000000000001</c:v>
                      </c:pt>
                      <c:pt idx="150">
                        <c:v>4.0819999999999999</c:v>
                      </c:pt>
                      <c:pt idx="151">
                        <c:v>3.5430000000000001</c:v>
                      </c:pt>
                      <c:pt idx="152">
                        <c:v>2.12</c:v>
                      </c:pt>
                      <c:pt idx="153">
                        <c:v>2.3769999999999998</c:v>
                      </c:pt>
                      <c:pt idx="154">
                        <c:v>1.7609999999999999</c:v>
                      </c:pt>
                      <c:pt idx="155">
                        <c:v>1.3420000000000001</c:v>
                      </c:pt>
                      <c:pt idx="156">
                        <c:v>1.1719999999999999</c:v>
                      </c:pt>
                      <c:pt idx="157">
                        <c:v>2.6909999999999998</c:v>
                      </c:pt>
                      <c:pt idx="158">
                        <c:v>3.8540000000000001</c:v>
                      </c:pt>
                      <c:pt idx="159">
                        <c:v>2.117</c:v>
                      </c:pt>
                      <c:pt idx="160">
                        <c:v>2.883</c:v>
                      </c:pt>
                      <c:pt idx="161">
                        <c:v>2.3660000000000001</c:v>
                      </c:pt>
                      <c:pt idx="162">
                        <c:v>3.806</c:v>
                      </c:pt>
                      <c:pt idx="163">
                        <c:v>5.2770000000000001</c:v>
                      </c:pt>
                      <c:pt idx="164">
                        <c:v>2.5339999999999998</c:v>
                      </c:pt>
                      <c:pt idx="165">
                        <c:v>3.4</c:v>
                      </c:pt>
                      <c:pt idx="166">
                        <c:v>4.4880000000000004</c:v>
                      </c:pt>
                      <c:pt idx="167">
                        <c:v>4.2569999999999997</c:v>
                      </c:pt>
                      <c:pt idx="168">
                        <c:v>3.75</c:v>
                      </c:pt>
                      <c:pt idx="169">
                        <c:v>2.9470000000000001</c:v>
                      </c:pt>
                      <c:pt idx="170">
                        <c:v>2.68</c:v>
                      </c:pt>
                      <c:pt idx="171">
                        <c:v>2.165</c:v>
                      </c:pt>
                    </c:numCache>
                  </c:numRef>
                </c:val>
                <c:extLst>
                  <c:ext xmlns:c15="http://schemas.microsoft.com/office/drawing/2012/chart" uri="{02D57815-91ED-43cb-92C2-25804820EDAC}">
                    <c15:filteredSeriesTitle>
                      <c15:tx>
                        <c:strRef>
                          <c:extLst>
                            <c:ext uri="{02D57815-91ED-43cb-92C2-25804820EDAC}">
                              <c15:formulaRef>
                                <c15:sqref>Sheet1!$BP$1</c15:sqref>
                              </c15:formulaRef>
                            </c:ext>
                          </c:extLst>
                          <c:strCache>
                            <c:ptCount val="1"/>
                            <c:pt idx="0">
                              <c:v>share_global_luc_co2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42-B739-4C9A-805F-8604B564D8BA}"/>
                  </c:ext>
                </c:extLst>
              </c15:ser>
            </c15:filteredBarSeries>
            <c15:filteredBarSeries>
              <c15:ser>
                <c:idx val="67"/>
                <c:order val="67"/>
                <c:spPr>
                  <a:solidFill>
                    <a:schemeClr val="dk1">
                      <a:tint val="30000"/>
                    </a:schemeClr>
                  </a:solidFill>
                  <a:ln>
                    <a:noFill/>
                  </a:ln>
                  <a:effectLst/>
                </c:spPr>
                <c:invertIfNegative val="0"/>
                <c:val>
                  <c:numRef>
                    <c:extLst>
                      <c:ext xmlns:c15="http://schemas.microsoft.com/office/drawing/2012/chart" uri="{02D57815-91ED-43cb-92C2-25804820EDAC}">
                        <c15:formulaRef>
                          <c15:sqref>Sheet1!$BQ$2:$BQ$173</c15:sqref>
                        </c15:formulaRef>
                      </c:ext>
                    </c:extLst>
                    <c:numCache>
                      <c:formatCode>General</c:formatCode>
                      <c:ptCount val="172"/>
                      <c:pt idx="8">
                        <c:v>0</c:v>
                      </c:pt>
                      <c:pt idx="9">
                        <c:v>0</c:v>
                      </c:pt>
                      <c:pt idx="10">
                        <c:v>0</c:v>
                      </c:pt>
                      <c:pt idx="11">
                        <c:v>0</c:v>
                      </c:pt>
                      <c:pt idx="12">
                        <c:v>0</c:v>
                      </c:pt>
                      <c:pt idx="13">
                        <c:v>0</c:v>
                      </c:pt>
                      <c:pt idx="14">
                        <c:v>0</c:v>
                      </c:pt>
                      <c:pt idx="15">
                        <c:v>0</c:v>
                      </c:pt>
                      <c:pt idx="16">
                        <c:v>0</c:v>
                      </c:pt>
                      <c:pt idx="28">
                        <c:v>0</c:v>
                      </c:pt>
                      <c:pt idx="29">
                        <c:v>0.57899999999999996</c:v>
                      </c:pt>
                      <c:pt idx="30">
                        <c:v>0.71499999999999997</c:v>
                      </c:pt>
                      <c:pt idx="31">
                        <c:v>0.57499999999999996</c:v>
                      </c:pt>
                      <c:pt idx="32">
                        <c:v>1.1990000000000001</c:v>
                      </c:pt>
                      <c:pt idx="33">
                        <c:v>0.91</c:v>
                      </c:pt>
                      <c:pt idx="34">
                        <c:v>1.62</c:v>
                      </c:pt>
                      <c:pt idx="35">
                        <c:v>1.0820000000000001</c:v>
                      </c:pt>
                      <c:pt idx="36">
                        <c:v>1.629</c:v>
                      </c:pt>
                      <c:pt idx="37">
                        <c:v>1.4650000000000001</c:v>
                      </c:pt>
                      <c:pt idx="38">
                        <c:v>1.772</c:v>
                      </c:pt>
                      <c:pt idx="39">
                        <c:v>2.2309999999999999</c:v>
                      </c:pt>
                      <c:pt idx="40">
                        <c:v>1.893</c:v>
                      </c:pt>
                      <c:pt idx="41">
                        <c:v>1.7589999999999999</c:v>
                      </c:pt>
                      <c:pt idx="42">
                        <c:v>2.0670000000000002</c:v>
                      </c:pt>
                      <c:pt idx="43">
                        <c:v>2.5470000000000002</c:v>
                      </c:pt>
                      <c:pt idx="44">
                        <c:v>1.696</c:v>
                      </c:pt>
                      <c:pt idx="45">
                        <c:v>1.7969999999999999</c:v>
                      </c:pt>
                      <c:pt idx="46">
                        <c:v>1.722</c:v>
                      </c:pt>
                      <c:pt idx="47">
                        <c:v>2.1110000000000002</c:v>
                      </c:pt>
                      <c:pt idx="48">
                        <c:v>1.9279999999999999</c:v>
                      </c:pt>
                      <c:pt idx="49">
                        <c:v>1.9710000000000001</c:v>
                      </c:pt>
                      <c:pt idx="50">
                        <c:v>1.8939999999999999</c:v>
                      </c:pt>
                      <c:pt idx="51">
                        <c:v>2.1760000000000002</c:v>
                      </c:pt>
                      <c:pt idx="52">
                        <c:v>1.9670000000000001</c:v>
                      </c:pt>
                      <c:pt idx="53">
                        <c:v>2.1629999999999998</c:v>
                      </c:pt>
                      <c:pt idx="54">
                        <c:v>2.3450000000000002</c:v>
                      </c:pt>
                      <c:pt idx="55">
                        <c:v>2.3420000000000001</c:v>
                      </c:pt>
                      <c:pt idx="56">
                        <c:v>2.5680000000000001</c:v>
                      </c:pt>
                      <c:pt idx="57">
                        <c:v>1.976</c:v>
                      </c:pt>
                      <c:pt idx="58">
                        <c:v>2.0739999999999998</c:v>
                      </c:pt>
                      <c:pt idx="59">
                        <c:v>2.585</c:v>
                      </c:pt>
                      <c:pt idx="60">
                        <c:v>1.7450000000000001</c:v>
                      </c:pt>
                      <c:pt idx="61">
                        <c:v>1.7290000000000001</c:v>
                      </c:pt>
                      <c:pt idx="62">
                        <c:v>1.8580000000000001</c:v>
                      </c:pt>
                      <c:pt idx="63">
                        <c:v>1.786</c:v>
                      </c:pt>
                      <c:pt idx="64">
                        <c:v>1.631</c:v>
                      </c:pt>
                      <c:pt idx="65">
                        <c:v>1.7030000000000001</c:v>
                      </c:pt>
                      <c:pt idx="66">
                        <c:v>1.6180000000000001</c:v>
                      </c:pt>
                      <c:pt idx="67">
                        <c:v>1.3839999999999999</c:v>
                      </c:pt>
                      <c:pt idx="68">
                        <c:v>1.3380000000000001</c:v>
                      </c:pt>
                      <c:pt idx="69">
                        <c:v>1.3089999999999999</c:v>
                      </c:pt>
                      <c:pt idx="70">
                        <c:v>1.0229999999999999</c:v>
                      </c:pt>
                      <c:pt idx="71">
                        <c:v>1.0129999999999999</c:v>
                      </c:pt>
                      <c:pt idx="72">
                        <c:v>0.89100000000000001</c:v>
                      </c:pt>
                      <c:pt idx="73">
                        <c:v>0.79</c:v>
                      </c:pt>
                      <c:pt idx="74">
                        <c:v>0.79600000000000004</c:v>
                      </c:pt>
                      <c:pt idx="75">
                        <c:v>0.748</c:v>
                      </c:pt>
                      <c:pt idx="76">
                        <c:v>0.68799999999999994</c:v>
                      </c:pt>
                      <c:pt idx="77">
                        <c:v>0.63800000000000001</c:v>
                      </c:pt>
                      <c:pt idx="78">
                        <c:v>9.6000000000000002E-2</c:v>
                      </c:pt>
                      <c:pt idx="79">
                        <c:v>0.105</c:v>
                      </c:pt>
                      <c:pt idx="80">
                        <c:v>0.113</c:v>
                      </c:pt>
                      <c:pt idx="81">
                        <c:v>0.13100000000000001</c:v>
                      </c:pt>
                      <c:pt idx="82">
                        <c:v>0.13700000000000001</c:v>
                      </c:pt>
                      <c:pt idx="83">
                        <c:v>0.11700000000000001</c:v>
                      </c:pt>
                      <c:pt idx="84">
                        <c:v>0.13100000000000001</c:v>
                      </c:pt>
                      <c:pt idx="85">
                        <c:v>0.128</c:v>
                      </c:pt>
                      <c:pt idx="86">
                        <c:v>0.111</c:v>
                      </c:pt>
                      <c:pt idx="87">
                        <c:v>0.108</c:v>
                      </c:pt>
                      <c:pt idx="88">
                        <c:v>0.128</c:v>
                      </c:pt>
                      <c:pt idx="89">
                        <c:v>0.115</c:v>
                      </c:pt>
                      <c:pt idx="90">
                        <c:v>0.13</c:v>
                      </c:pt>
                      <c:pt idx="91">
                        <c:v>0.13500000000000001</c:v>
                      </c:pt>
                      <c:pt idx="92">
                        <c:v>0.13700000000000001</c:v>
                      </c:pt>
                      <c:pt idx="93">
                        <c:v>0.126</c:v>
                      </c:pt>
                      <c:pt idx="94">
                        <c:v>0.112</c:v>
                      </c:pt>
                      <c:pt idx="95">
                        <c:v>9.6000000000000002E-2</c:v>
                      </c:pt>
                      <c:pt idx="96">
                        <c:v>7.9000000000000001E-2</c:v>
                      </c:pt>
                      <c:pt idx="97">
                        <c:v>6.2E-2</c:v>
                      </c:pt>
                      <c:pt idx="98">
                        <c:v>5.7000000000000002E-2</c:v>
                      </c:pt>
                      <c:pt idx="99">
                        <c:v>5.8000000000000003E-2</c:v>
                      </c:pt>
                      <c:pt idx="100">
                        <c:v>0.436</c:v>
                      </c:pt>
                      <c:pt idx="101">
                        <c:v>0.45100000000000001</c:v>
                      </c:pt>
                      <c:pt idx="102">
                        <c:v>0.41099999999999998</c:v>
                      </c:pt>
                      <c:pt idx="103">
                        <c:v>0.39300000000000002</c:v>
                      </c:pt>
                      <c:pt idx="104">
                        <c:v>0.46100000000000002</c:v>
                      </c:pt>
                      <c:pt idx="105">
                        <c:v>0.55200000000000005</c:v>
                      </c:pt>
                      <c:pt idx="106">
                        <c:v>0.55600000000000005</c:v>
                      </c:pt>
                      <c:pt idx="107">
                        <c:v>0.60599999999999998</c:v>
                      </c:pt>
                      <c:pt idx="108">
                        <c:v>0.61799999999999999</c:v>
                      </c:pt>
                      <c:pt idx="109">
                        <c:v>0.63300000000000001</c:v>
                      </c:pt>
                      <c:pt idx="110">
                        <c:v>0.622</c:v>
                      </c:pt>
                      <c:pt idx="111">
                        <c:v>0.64300000000000002</c:v>
                      </c:pt>
                      <c:pt idx="112">
                        <c:v>0.69899999999999995</c:v>
                      </c:pt>
                      <c:pt idx="113">
                        <c:v>0.71199999999999997</c:v>
                      </c:pt>
                      <c:pt idx="114">
                        <c:v>0.68500000000000005</c:v>
                      </c:pt>
                      <c:pt idx="115">
                        <c:v>0.69799999999999995</c:v>
                      </c:pt>
                      <c:pt idx="116">
                        <c:v>0.749</c:v>
                      </c:pt>
                      <c:pt idx="117">
                        <c:v>0.64400000000000002</c:v>
                      </c:pt>
                      <c:pt idx="118">
                        <c:v>0.76400000000000001</c:v>
                      </c:pt>
                      <c:pt idx="119">
                        <c:v>0.75800000000000001</c:v>
                      </c:pt>
                      <c:pt idx="120">
                        <c:v>0.72499999999999998</c:v>
                      </c:pt>
                      <c:pt idx="121">
                        <c:v>0.77</c:v>
                      </c:pt>
                      <c:pt idx="122">
                        <c:v>0.75800000000000001</c:v>
                      </c:pt>
                      <c:pt idx="123">
                        <c:v>0.751</c:v>
                      </c:pt>
                      <c:pt idx="124">
                        <c:v>0.748</c:v>
                      </c:pt>
                      <c:pt idx="125">
                        <c:v>0.76900000000000002</c:v>
                      </c:pt>
                      <c:pt idx="126">
                        <c:v>0.74299999999999999</c:v>
                      </c:pt>
                      <c:pt idx="127">
                        <c:v>0.77500000000000002</c:v>
                      </c:pt>
                      <c:pt idx="128">
                        <c:v>0.82199999999999995</c:v>
                      </c:pt>
                      <c:pt idx="129">
                        <c:v>0.89100000000000001</c:v>
                      </c:pt>
                      <c:pt idx="130">
                        <c:v>0.92900000000000005</c:v>
                      </c:pt>
                      <c:pt idx="131">
                        <c:v>1.0489999999999999</c:v>
                      </c:pt>
                      <c:pt idx="132">
                        <c:v>1.131</c:v>
                      </c:pt>
                      <c:pt idx="133">
                        <c:v>1.2</c:v>
                      </c:pt>
                      <c:pt idx="134">
                        <c:v>1.274</c:v>
                      </c:pt>
                      <c:pt idx="135">
                        <c:v>1.4019999999999999</c:v>
                      </c:pt>
                      <c:pt idx="136">
                        <c:v>1.421</c:v>
                      </c:pt>
                      <c:pt idx="137">
                        <c:v>1.4750000000000001</c:v>
                      </c:pt>
                      <c:pt idx="138">
                        <c:v>1.4890000000000001</c:v>
                      </c:pt>
                      <c:pt idx="139">
                        <c:v>1.651</c:v>
                      </c:pt>
                      <c:pt idx="140">
                        <c:v>1.71</c:v>
                      </c:pt>
                      <c:pt idx="141">
                        <c:v>1.712</c:v>
                      </c:pt>
                      <c:pt idx="142">
                        <c:v>2.0379999999999998</c:v>
                      </c:pt>
                      <c:pt idx="143">
                        <c:v>2.024</c:v>
                      </c:pt>
                      <c:pt idx="144">
                        <c:v>2.1469999999999998</c:v>
                      </c:pt>
                      <c:pt idx="145">
                        <c:v>2.31</c:v>
                      </c:pt>
                      <c:pt idx="146">
                        <c:v>2.5219999999999998</c:v>
                      </c:pt>
                      <c:pt idx="147">
                        <c:v>2.4950000000000001</c:v>
                      </c:pt>
                      <c:pt idx="148">
                        <c:v>2.66</c:v>
                      </c:pt>
                      <c:pt idx="149">
                        <c:v>2.972</c:v>
                      </c:pt>
                      <c:pt idx="150">
                        <c:v>3.0310000000000001</c:v>
                      </c:pt>
                      <c:pt idx="151">
                        <c:v>3.0419999999999998</c:v>
                      </c:pt>
                      <c:pt idx="152">
                        <c:v>3.125</c:v>
                      </c:pt>
                      <c:pt idx="153">
                        <c:v>3.089</c:v>
                      </c:pt>
                      <c:pt idx="154">
                        <c:v>3.1469999999999998</c:v>
                      </c:pt>
                      <c:pt idx="155">
                        <c:v>3.157</c:v>
                      </c:pt>
                      <c:pt idx="156">
                        <c:v>3.28</c:v>
                      </c:pt>
                      <c:pt idx="157">
                        <c:v>3.4649999999999999</c:v>
                      </c:pt>
                      <c:pt idx="158">
                        <c:v>3.665</c:v>
                      </c:pt>
                      <c:pt idx="159">
                        <c:v>3.9249999999999998</c:v>
                      </c:pt>
                      <c:pt idx="160">
                        <c:v>3.859</c:v>
                      </c:pt>
                      <c:pt idx="161">
                        <c:v>4.03</c:v>
                      </c:pt>
                      <c:pt idx="162">
                        <c:v>4.2329999999999997</c:v>
                      </c:pt>
                      <c:pt idx="163">
                        <c:v>4.2629999999999999</c:v>
                      </c:pt>
                      <c:pt idx="164">
                        <c:v>4.3769999999999998</c:v>
                      </c:pt>
                      <c:pt idx="165">
                        <c:v>4.6500000000000004</c:v>
                      </c:pt>
                      <c:pt idx="166">
                        <c:v>5.0999999999999996</c:v>
                      </c:pt>
                      <c:pt idx="167">
                        <c:v>5.1550000000000002</c:v>
                      </c:pt>
                      <c:pt idx="168">
                        <c:v>5.3419999999999996</c:v>
                      </c:pt>
                      <c:pt idx="169">
                        <c:v>5.46</c:v>
                      </c:pt>
                      <c:pt idx="170">
                        <c:v>5.3929999999999998</c:v>
                      </c:pt>
                      <c:pt idx="171">
                        <c:v>5.2560000000000002</c:v>
                      </c:pt>
                    </c:numCache>
                  </c:numRef>
                </c:val>
                <c:extLst>
                  <c:ext xmlns:c15="http://schemas.microsoft.com/office/drawing/2012/chart" uri="{02D57815-91ED-43cb-92C2-25804820EDAC}">
                    <c15:filteredSeriesTitle>
                      <c15:tx>
                        <c:strRef>
                          <c:extLst>
                            <c:ext uri="{02D57815-91ED-43cb-92C2-25804820EDAC}">
                              <c15:formulaRef>
                                <c15:sqref>Sheet1!$BQ$1</c15:sqref>
                              </c15:formulaRef>
                            </c:ext>
                          </c:extLst>
                          <c:strCache>
                            <c:ptCount val="1"/>
                            <c:pt idx="0">
                              <c:v>share_global_oil_co2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43-B739-4C9A-805F-8604B564D8BA}"/>
                  </c:ext>
                </c:extLst>
              </c15:ser>
            </c15:filteredBarSeries>
            <c15:filteredBarSeries>
              <c15:ser>
                <c:idx val="68"/>
                <c:order val="68"/>
                <c:spPr>
                  <a:solidFill>
                    <a:schemeClr val="dk1">
                      <a:tint val="60000"/>
                    </a:schemeClr>
                  </a:solidFill>
                  <a:ln>
                    <a:noFill/>
                  </a:ln>
                  <a:effectLst/>
                </c:spPr>
                <c:invertIfNegative val="0"/>
                <c:val>
                  <c:numRef>
                    <c:extLst>
                      <c:ext xmlns:c15="http://schemas.microsoft.com/office/drawing/2012/chart" uri="{02D57815-91ED-43cb-92C2-25804820EDAC}">
                        <c15:formulaRef>
                          <c15:sqref>Sheet1!$BR$2:$BR$173</c15:sqref>
                        </c15:formulaRef>
                      </c:ext>
                    </c:extLst>
                    <c:numCache>
                      <c:formatCode>General</c:formatCode>
                      <c:ptCount val="172"/>
                    </c:numCache>
                  </c:numRef>
                </c:val>
                <c:extLst>
                  <c:ext xmlns:c15="http://schemas.microsoft.com/office/drawing/2012/chart" uri="{02D57815-91ED-43cb-92C2-25804820EDAC}">
                    <c15:filteredSeriesTitle>
                      <c15:tx>
                        <c:strRef>
                          <c:extLst>
                            <c:ext uri="{02D57815-91ED-43cb-92C2-25804820EDAC}">
                              <c15:formulaRef>
                                <c15:sqref>Sheet1!$BR$1</c15:sqref>
                              </c15:formulaRef>
                            </c:ext>
                          </c:extLst>
                          <c:strCache>
                            <c:ptCount val="1"/>
                            <c:pt idx="0">
                              <c:v>share_global_other_co2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44-B739-4C9A-805F-8604B564D8BA}"/>
                  </c:ext>
                </c:extLst>
              </c15:ser>
            </c15:filteredBarSeries>
            <c15:filteredBarSeries>
              <c15:ser>
                <c:idx val="69"/>
                <c:order val="69"/>
                <c:spPr>
                  <a:solidFill>
                    <a:schemeClr val="dk1">
                      <a:tint val="80000"/>
                    </a:schemeClr>
                  </a:solidFill>
                  <a:ln>
                    <a:noFill/>
                  </a:ln>
                  <a:effectLst/>
                </c:spPr>
                <c:invertIfNegative val="0"/>
                <c:val>
                  <c:numRef>
                    <c:extLst>
                      <c:ext xmlns:c15="http://schemas.microsoft.com/office/drawing/2012/chart" uri="{02D57815-91ED-43cb-92C2-25804820EDAC}">
                        <c15:formulaRef>
                          <c15:sqref>Sheet1!$BS$2:$BS$173</c15:sqref>
                        </c15:formulaRef>
                      </c:ext>
                    </c:extLst>
                    <c:numCache>
                      <c:formatCode>General</c:formatCode>
                      <c:ptCount val="172"/>
                      <c:pt idx="1">
                        <c:v>6.46</c:v>
                      </c:pt>
                      <c:pt idx="2">
                        <c:v>6.2619999999999996</c:v>
                      </c:pt>
                      <c:pt idx="3">
                        <c:v>6.093</c:v>
                      </c:pt>
                      <c:pt idx="4">
                        <c:v>5.9409999999999998</c:v>
                      </c:pt>
                      <c:pt idx="5">
                        <c:v>5.827</c:v>
                      </c:pt>
                      <c:pt idx="6">
                        <c:v>5.7350000000000003</c:v>
                      </c:pt>
                      <c:pt idx="7">
                        <c:v>5.657</c:v>
                      </c:pt>
                      <c:pt idx="8">
                        <c:v>5.5910000000000002</c:v>
                      </c:pt>
                      <c:pt idx="9">
                        <c:v>5.53</c:v>
                      </c:pt>
                      <c:pt idx="10">
                        <c:v>5.4889999999999999</c:v>
                      </c:pt>
                      <c:pt idx="11">
                        <c:v>5.4640000000000004</c:v>
                      </c:pt>
                      <c:pt idx="12">
                        <c:v>5.4420000000000002</c:v>
                      </c:pt>
                      <c:pt idx="13">
                        <c:v>5.4189999999999996</c:v>
                      </c:pt>
                      <c:pt idx="14">
                        <c:v>5.3959999999999999</c:v>
                      </c:pt>
                      <c:pt idx="15">
                        <c:v>5.3760000000000003</c:v>
                      </c:pt>
                      <c:pt idx="16">
                        <c:v>5.3559999999999999</c:v>
                      </c:pt>
                      <c:pt idx="17">
                        <c:v>5.3330000000000002</c:v>
                      </c:pt>
                      <c:pt idx="18">
                        <c:v>5.3109999999999999</c:v>
                      </c:pt>
                      <c:pt idx="19">
                        <c:v>5.2910000000000004</c:v>
                      </c:pt>
                      <c:pt idx="20">
                        <c:v>5.2649999999999997</c:v>
                      </c:pt>
                      <c:pt idx="21">
                        <c:v>5.23</c:v>
                      </c:pt>
                      <c:pt idx="22">
                        <c:v>5.1890000000000001</c:v>
                      </c:pt>
                      <c:pt idx="23">
                        <c:v>5.1429999999999998</c:v>
                      </c:pt>
                      <c:pt idx="24">
                        <c:v>5.1020000000000003</c:v>
                      </c:pt>
                      <c:pt idx="25">
                        <c:v>5.0579999999999998</c:v>
                      </c:pt>
                      <c:pt idx="26">
                        <c:v>5.016</c:v>
                      </c:pt>
                      <c:pt idx="27">
                        <c:v>4.9740000000000002</c:v>
                      </c:pt>
                      <c:pt idx="28">
                        <c:v>4.9340000000000002</c:v>
                      </c:pt>
                      <c:pt idx="29">
                        <c:v>4.8920000000000003</c:v>
                      </c:pt>
                      <c:pt idx="30">
                        <c:v>4.8460000000000001</c:v>
                      </c:pt>
                      <c:pt idx="31">
                        <c:v>4.8079999999999998</c:v>
                      </c:pt>
                      <c:pt idx="32">
                        <c:v>4.7720000000000002</c:v>
                      </c:pt>
                      <c:pt idx="33">
                        <c:v>4.7389999999999999</c:v>
                      </c:pt>
                      <c:pt idx="34">
                        <c:v>4.7119999999999997</c:v>
                      </c:pt>
                      <c:pt idx="35">
                        <c:v>4.6890000000000001</c:v>
                      </c:pt>
                      <c:pt idx="36">
                        <c:v>4.67</c:v>
                      </c:pt>
                      <c:pt idx="37">
                        <c:v>4.6529999999999996</c:v>
                      </c:pt>
                      <c:pt idx="38">
                        <c:v>4.6360000000000001</c:v>
                      </c:pt>
                      <c:pt idx="39">
                        <c:v>4.6230000000000002</c:v>
                      </c:pt>
                      <c:pt idx="40">
                        <c:v>4.6059999999999999</c:v>
                      </c:pt>
                      <c:pt idx="41">
                        <c:v>4.5860000000000003</c:v>
                      </c:pt>
                      <c:pt idx="42">
                        <c:v>4.5679999999999996</c:v>
                      </c:pt>
                      <c:pt idx="43">
                        <c:v>4.5510000000000002</c:v>
                      </c:pt>
                      <c:pt idx="44">
                        <c:v>4.5330000000000004</c:v>
                      </c:pt>
                      <c:pt idx="45">
                        <c:v>4.5149999999999997</c:v>
                      </c:pt>
                      <c:pt idx="46">
                        <c:v>4.4969999999999999</c:v>
                      </c:pt>
                      <c:pt idx="47">
                        <c:v>4.4770000000000003</c:v>
                      </c:pt>
                      <c:pt idx="48">
                        <c:v>4.4560000000000004</c:v>
                      </c:pt>
                      <c:pt idx="49">
                        <c:v>4.4329999999999998</c:v>
                      </c:pt>
                      <c:pt idx="50">
                        <c:v>4.4089999999999998</c:v>
                      </c:pt>
                      <c:pt idx="51">
                        <c:v>4.3789999999999996</c:v>
                      </c:pt>
                      <c:pt idx="52">
                        <c:v>4.3460000000000001</c:v>
                      </c:pt>
                      <c:pt idx="53">
                        <c:v>4.306</c:v>
                      </c:pt>
                      <c:pt idx="54">
                        <c:v>4.2640000000000002</c:v>
                      </c:pt>
                      <c:pt idx="55">
                        <c:v>4.2169999999999996</c:v>
                      </c:pt>
                      <c:pt idx="56">
                        <c:v>4.1669999999999998</c:v>
                      </c:pt>
                      <c:pt idx="57">
                        <c:v>4.1109999999999998</c:v>
                      </c:pt>
                      <c:pt idx="58">
                        <c:v>4.0579999999999998</c:v>
                      </c:pt>
                      <c:pt idx="59">
                        <c:v>4.0010000000000003</c:v>
                      </c:pt>
                      <c:pt idx="60">
                        <c:v>3.9430000000000001</c:v>
                      </c:pt>
                      <c:pt idx="61">
                        <c:v>3.8879999999999999</c:v>
                      </c:pt>
                      <c:pt idx="62">
                        <c:v>3.8370000000000002</c:v>
                      </c:pt>
                      <c:pt idx="63">
                        <c:v>3.786</c:v>
                      </c:pt>
                      <c:pt idx="64">
                        <c:v>3.7429999999999999</c:v>
                      </c:pt>
                      <c:pt idx="65">
                        <c:v>3.7029999999999998</c:v>
                      </c:pt>
                      <c:pt idx="66">
                        <c:v>3.6629999999999998</c:v>
                      </c:pt>
                      <c:pt idx="67">
                        <c:v>3.625</c:v>
                      </c:pt>
                      <c:pt idx="68">
                        <c:v>3.5910000000000002</c:v>
                      </c:pt>
                      <c:pt idx="69">
                        <c:v>3.5649999999999999</c:v>
                      </c:pt>
                      <c:pt idx="70">
                        <c:v>3.544</c:v>
                      </c:pt>
                      <c:pt idx="71">
                        <c:v>3.5369999999999999</c:v>
                      </c:pt>
                      <c:pt idx="72">
                        <c:v>3.5339999999999998</c:v>
                      </c:pt>
                      <c:pt idx="73">
                        <c:v>3.532</c:v>
                      </c:pt>
                      <c:pt idx="74">
                        <c:v>3.5339999999999998</c:v>
                      </c:pt>
                      <c:pt idx="75">
                        <c:v>3.5409999999999999</c:v>
                      </c:pt>
                      <c:pt idx="76">
                        <c:v>3.5510000000000002</c:v>
                      </c:pt>
                      <c:pt idx="77">
                        <c:v>3.5630000000000002</c:v>
                      </c:pt>
                      <c:pt idx="78">
                        <c:v>3.5760000000000001</c:v>
                      </c:pt>
                      <c:pt idx="79">
                        <c:v>3.5910000000000002</c:v>
                      </c:pt>
                      <c:pt idx="80">
                        <c:v>3.6110000000000002</c:v>
                      </c:pt>
                      <c:pt idx="81">
                        <c:v>3.6349999999999998</c:v>
                      </c:pt>
                      <c:pt idx="82">
                        <c:v>3.6629999999999998</c:v>
                      </c:pt>
                      <c:pt idx="83">
                        <c:v>3.6909999999999998</c:v>
                      </c:pt>
                      <c:pt idx="84">
                        <c:v>3.718</c:v>
                      </c:pt>
                      <c:pt idx="85">
                        <c:v>3.7440000000000002</c:v>
                      </c:pt>
                      <c:pt idx="86">
                        <c:v>3.7709999999999999</c:v>
                      </c:pt>
                      <c:pt idx="87">
                        <c:v>3.7989999999999999</c:v>
                      </c:pt>
                      <c:pt idx="88">
                        <c:v>3.831</c:v>
                      </c:pt>
                      <c:pt idx="89">
                        <c:v>3.8620000000000001</c:v>
                      </c:pt>
                      <c:pt idx="90">
                        <c:v>3.8929999999999998</c:v>
                      </c:pt>
                      <c:pt idx="91">
                        <c:v>3.9209999999999998</c:v>
                      </c:pt>
                      <c:pt idx="92">
                        <c:v>3.95</c:v>
                      </c:pt>
                      <c:pt idx="93">
                        <c:v>3.9769999999999999</c:v>
                      </c:pt>
                      <c:pt idx="94">
                        <c:v>4.0039999999999996</c:v>
                      </c:pt>
                      <c:pt idx="95">
                        <c:v>4.0380000000000003</c:v>
                      </c:pt>
                      <c:pt idx="96">
                        <c:v>4.069</c:v>
                      </c:pt>
                      <c:pt idx="97">
                        <c:v>4.0919999999999996</c:v>
                      </c:pt>
                      <c:pt idx="98">
                        <c:v>4.1150000000000002</c:v>
                      </c:pt>
                      <c:pt idx="99">
                        <c:v>4.1399999999999997</c:v>
                      </c:pt>
                      <c:pt idx="100">
                        <c:v>4.1630000000000003</c:v>
                      </c:pt>
                      <c:pt idx="101">
                        <c:v>4.1859999999999999</c:v>
                      </c:pt>
                      <c:pt idx="102">
                        <c:v>4.21</c:v>
                      </c:pt>
                      <c:pt idx="103">
                        <c:v>4.234</c:v>
                      </c:pt>
                      <c:pt idx="104">
                        <c:v>4.258</c:v>
                      </c:pt>
                      <c:pt idx="105">
                        <c:v>4.2789999999999999</c:v>
                      </c:pt>
                      <c:pt idx="106">
                        <c:v>4.298</c:v>
                      </c:pt>
                      <c:pt idx="107">
                        <c:v>4.3150000000000004</c:v>
                      </c:pt>
                      <c:pt idx="108">
                        <c:v>4.3310000000000004</c:v>
                      </c:pt>
                      <c:pt idx="109">
                        <c:v>4.3440000000000003</c:v>
                      </c:pt>
                      <c:pt idx="110">
                        <c:v>4.3479999999999999</c:v>
                      </c:pt>
                      <c:pt idx="111">
                        <c:v>4.359</c:v>
                      </c:pt>
                      <c:pt idx="112">
                        <c:v>4.3609999999999998</c:v>
                      </c:pt>
                      <c:pt idx="113">
                        <c:v>4.3570000000000002</c:v>
                      </c:pt>
                      <c:pt idx="114">
                        <c:v>4.351</c:v>
                      </c:pt>
                      <c:pt idx="115">
                        <c:v>4.34</c:v>
                      </c:pt>
                      <c:pt idx="116">
                        <c:v>4.33</c:v>
                      </c:pt>
                      <c:pt idx="117">
                        <c:v>4.3220000000000001</c:v>
                      </c:pt>
                      <c:pt idx="118">
                        <c:v>4.3090000000000002</c:v>
                      </c:pt>
                      <c:pt idx="119">
                        <c:v>4.2949999999999999</c:v>
                      </c:pt>
                      <c:pt idx="120">
                        <c:v>4.2750000000000004</c:v>
                      </c:pt>
                      <c:pt idx="121">
                        <c:v>4.2569999999999997</c:v>
                      </c:pt>
                      <c:pt idx="122">
                        <c:v>4.2409999999999997</c:v>
                      </c:pt>
                      <c:pt idx="123">
                        <c:v>4.2210000000000001</c:v>
                      </c:pt>
                      <c:pt idx="124">
                        <c:v>4.202</c:v>
                      </c:pt>
                      <c:pt idx="125">
                        <c:v>4.1859999999999999</c:v>
                      </c:pt>
                      <c:pt idx="126">
                        <c:v>4.1660000000000004</c:v>
                      </c:pt>
                      <c:pt idx="127">
                        <c:v>4.1509999999999998</c:v>
                      </c:pt>
                      <c:pt idx="128">
                        <c:v>4.1340000000000003</c:v>
                      </c:pt>
                      <c:pt idx="129">
                        <c:v>4.1139999999999999</c:v>
                      </c:pt>
                      <c:pt idx="130">
                        <c:v>4.0990000000000002</c:v>
                      </c:pt>
                      <c:pt idx="131">
                        <c:v>4.0910000000000002</c:v>
                      </c:pt>
                      <c:pt idx="132">
                        <c:v>4.0830000000000002</c:v>
                      </c:pt>
                      <c:pt idx="133">
                        <c:v>4.0860000000000003</c:v>
                      </c:pt>
                      <c:pt idx="134">
                        <c:v>4.0860000000000003</c:v>
                      </c:pt>
                      <c:pt idx="135">
                        <c:v>4.0869999999999997</c:v>
                      </c:pt>
                      <c:pt idx="136">
                        <c:v>4.0940000000000003</c:v>
                      </c:pt>
                      <c:pt idx="137">
                        <c:v>4.0990000000000002</c:v>
                      </c:pt>
                      <c:pt idx="138">
                        <c:v>4.1109999999999998</c:v>
                      </c:pt>
                      <c:pt idx="139">
                        <c:v>4.125</c:v>
                      </c:pt>
                      <c:pt idx="140">
                        <c:v>4.133</c:v>
                      </c:pt>
                      <c:pt idx="141">
                        <c:v>4.1429999999999998</c:v>
                      </c:pt>
                      <c:pt idx="142">
                        <c:v>4.1580000000000004</c:v>
                      </c:pt>
                      <c:pt idx="143">
                        <c:v>4.173</c:v>
                      </c:pt>
                      <c:pt idx="144">
                        <c:v>4.1870000000000003</c:v>
                      </c:pt>
                      <c:pt idx="145">
                        <c:v>4.2009999999999996</c:v>
                      </c:pt>
                      <c:pt idx="146">
                        <c:v>4.218</c:v>
                      </c:pt>
                      <c:pt idx="147">
                        <c:v>4.2320000000000002</c:v>
                      </c:pt>
                      <c:pt idx="148">
                        <c:v>4.2489999999999997</c:v>
                      </c:pt>
                      <c:pt idx="149">
                        <c:v>4.2690000000000001</c:v>
                      </c:pt>
                      <c:pt idx="150">
                        <c:v>4.2880000000000003</c:v>
                      </c:pt>
                      <c:pt idx="151">
                        <c:v>4.3040000000000003</c:v>
                      </c:pt>
                      <c:pt idx="152">
                        <c:v>4.3159999999999998</c:v>
                      </c:pt>
                      <c:pt idx="153">
                        <c:v>4.3250000000000002</c:v>
                      </c:pt>
                      <c:pt idx="154">
                        <c:v>4.3339999999999996</c:v>
                      </c:pt>
                      <c:pt idx="155">
                        <c:v>4.3460000000000001</c:v>
                      </c:pt>
                      <c:pt idx="156">
                        <c:v>4.3570000000000002</c:v>
                      </c:pt>
                      <c:pt idx="157">
                        <c:v>4.3730000000000002</c:v>
                      </c:pt>
                      <c:pt idx="158">
                        <c:v>4.391</c:v>
                      </c:pt>
                      <c:pt idx="159">
                        <c:v>4.4130000000000003</c:v>
                      </c:pt>
                      <c:pt idx="160">
                        <c:v>4.4400000000000004</c:v>
                      </c:pt>
                      <c:pt idx="161">
                        <c:v>4.4649999999999999</c:v>
                      </c:pt>
                      <c:pt idx="162">
                        <c:v>4.4930000000000003</c:v>
                      </c:pt>
                      <c:pt idx="163">
                        <c:v>4.5190000000000001</c:v>
                      </c:pt>
                      <c:pt idx="164">
                        <c:v>4.5469999999999997</c:v>
                      </c:pt>
                      <c:pt idx="165">
                        <c:v>4.5759999999999996</c:v>
                      </c:pt>
                      <c:pt idx="166">
                        <c:v>4.609</c:v>
                      </c:pt>
                      <c:pt idx="167">
                        <c:v>4.641</c:v>
                      </c:pt>
                      <c:pt idx="168">
                        <c:v>4.6740000000000004</c:v>
                      </c:pt>
                      <c:pt idx="169">
                        <c:v>4.7069999999999999</c:v>
                      </c:pt>
                      <c:pt idx="170">
                        <c:v>4.7370000000000001</c:v>
                      </c:pt>
                      <c:pt idx="171">
                        <c:v>4.7690000000000001</c:v>
                      </c:pt>
                    </c:numCache>
                  </c:numRef>
                </c:val>
                <c:extLst>
                  <c:ext xmlns:c15="http://schemas.microsoft.com/office/drawing/2012/chart" uri="{02D57815-91ED-43cb-92C2-25804820EDAC}">
                    <c15:filteredSeriesTitle>
                      <c15:tx>
                        <c:strRef>
                          <c:extLst>
                            <c:ext uri="{02D57815-91ED-43cb-92C2-25804820EDAC}">
                              <c15:formulaRef>
                                <c15:sqref>Sheet1!$BS$1</c15:sqref>
                              </c15:formulaRef>
                            </c:ext>
                          </c:extLst>
                          <c:strCache>
                            <c:ptCount val="1"/>
                            <c:pt idx="0">
                              <c:v>share_of_temperature_change_from_ghg</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45-B739-4C9A-805F-8604B564D8BA}"/>
                  </c:ext>
                </c:extLst>
              </c15:ser>
            </c15:filteredBarSeries>
            <c15:filteredBarSeries>
              <c15:ser>
                <c:idx val="70"/>
                <c:order val="70"/>
                <c:spPr>
                  <a:solidFill>
                    <a:schemeClr val="dk1">
                      <a:tint val="88500"/>
                    </a:schemeClr>
                  </a:solidFill>
                  <a:ln>
                    <a:noFill/>
                  </a:ln>
                  <a:effectLst/>
                </c:spPr>
                <c:invertIfNegative val="0"/>
                <c:val>
                  <c:numRef>
                    <c:extLst>
                      <c:ext xmlns:c15="http://schemas.microsoft.com/office/drawing/2012/chart" uri="{02D57815-91ED-43cb-92C2-25804820EDAC}">
                        <c15:formulaRef>
                          <c15:sqref>Sheet1!$BT$2:$BT$173</c15:sqref>
                        </c15:formulaRef>
                      </c:ext>
                    </c:extLst>
                    <c:numCache>
                      <c:formatCode>General</c:formatCode>
                      <c:ptCount val="172"/>
                      <c:pt idx="1">
                        <c:v>0</c:v>
                      </c:pt>
                      <c:pt idx="2">
                        <c:v>0</c:v>
                      </c:pt>
                      <c:pt idx="3">
                        <c:v>0</c:v>
                      </c:pt>
                      <c:pt idx="4">
                        <c:v>0</c:v>
                      </c:pt>
                      <c:pt idx="5">
                        <c:v>0</c:v>
                      </c:pt>
                      <c:pt idx="6">
                        <c:v>0</c:v>
                      </c:pt>
                      <c:pt idx="7">
                        <c:v>0</c:v>
                      </c:pt>
                      <c:pt idx="8">
                        <c:v>0</c:v>
                      </c:pt>
                      <c:pt idx="9">
                        <c:v>1E-3</c:v>
                      </c:pt>
                      <c:pt idx="10">
                        <c:v>1E-3</c:v>
                      </c:pt>
                      <c:pt idx="11">
                        <c:v>1E-3</c:v>
                      </c:pt>
                      <c:pt idx="12">
                        <c:v>1E-3</c:v>
                      </c:pt>
                      <c:pt idx="13">
                        <c:v>1E-3</c:v>
                      </c:pt>
                      <c:pt idx="14">
                        <c:v>1E-3</c:v>
                      </c:pt>
                      <c:pt idx="15">
                        <c:v>1E-3</c:v>
                      </c:pt>
                      <c:pt idx="16">
                        <c:v>1E-3</c:v>
                      </c:pt>
                      <c:pt idx="17">
                        <c:v>1E-3</c:v>
                      </c:pt>
                      <c:pt idx="18">
                        <c:v>1E-3</c:v>
                      </c:pt>
                      <c:pt idx="19">
                        <c:v>1E-3</c:v>
                      </c:pt>
                      <c:pt idx="20">
                        <c:v>1E-3</c:v>
                      </c:pt>
                      <c:pt idx="21">
                        <c:v>1E-3</c:v>
                      </c:pt>
                      <c:pt idx="22">
                        <c:v>1E-3</c:v>
                      </c:pt>
                      <c:pt idx="23">
                        <c:v>1E-3</c:v>
                      </c:pt>
                      <c:pt idx="24">
                        <c:v>1E-3</c:v>
                      </c:pt>
                      <c:pt idx="25">
                        <c:v>1E-3</c:v>
                      </c:pt>
                      <c:pt idx="26">
                        <c:v>2E-3</c:v>
                      </c:pt>
                      <c:pt idx="27">
                        <c:v>2E-3</c:v>
                      </c:pt>
                      <c:pt idx="28">
                        <c:v>2E-3</c:v>
                      </c:pt>
                      <c:pt idx="29">
                        <c:v>2E-3</c:v>
                      </c:pt>
                      <c:pt idx="30">
                        <c:v>2E-3</c:v>
                      </c:pt>
                      <c:pt idx="31">
                        <c:v>2E-3</c:v>
                      </c:pt>
                      <c:pt idx="32">
                        <c:v>2E-3</c:v>
                      </c:pt>
                      <c:pt idx="33">
                        <c:v>2E-3</c:v>
                      </c:pt>
                      <c:pt idx="34">
                        <c:v>2E-3</c:v>
                      </c:pt>
                      <c:pt idx="35">
                        <c:v>2E-3</c:v>
                      </c:pt>
                      <c:pt idx="36">
                        <c:v>2E-3</c:v>
                      </c:pt>
                      <c:pt idx="37">
                        <c:v>2E-3</c:v>
                      </c:pt>
                      <c:pt idx="38">
                        <c:v>2E-3</c:v>
                      </c:pt>
                      <c:pt idx="39">
                        <c:v>2E-3</c:v>
                      </c:pt>
                      <c:pt idx="40">
                        <c:v>2E-3</c:v>
                      </c:pt>
                      <c:pt idx="41">
                        <c:v>2E-3</c:v>
                      </c:pt>
                      <c:pt idx="42">
                        <c:v>3.0000000000000001E-3</c:v>
                      </c:pt>
                      <c:pt idx="43">
                        <c:v>3.0000000000000001E-3</c:v>
                      </c:pt>
                      <c:pt idx="44">
                        <c:v>3.0000000000000001E-3</c:v>
                      </c:pt>
                      <c:pt idx="45">
                        <c:v>3.0000000000000001E-3</c:v>
                      </c:pt>
                      <c:pt idx="46">
                        <c:v>3.0000000000000001E-3</c:v>
                      </c:pt>
                      <c:pt idx="47">
                        <c:v>3.0000000000000001E-3</c:v>
                      </c:pt>
                      <c:pt idx="48">
                        <c:v>3.0000000000000001E-3</c:v>
                      </c:pt>
                      <c:pt idx="49">
                        <c:v>3.0000000000000001E-3</c:v>
                      </c:pt>
                      <c:pt idx="50">
                        <c:v>3.0000000000000001E-3</c:v>
                      </c:pt>
                      <c:pt idx="51">
                        <c:v>3.0000000000000001E-3</c:v>
                      </c:pt>
                      <c:pt idx="52">
                        <c:v>3.0000000000000001E-3</c:v>
                      </c:pt>
                      <c:pt idx="53">
                        <c:v>3.0000000000000001E-3</c:v>
                      </c:pt>
                      <c:pt idx="54">
                        <c:v>3.0000000000000001E-3</c:v>
                      </c:pt>
                      <c:pt idx="55">
                        <c:v>3.0000000000000001E-3</c:v>
                      </c:pt>
                      <c:pt idx="56">
                        <c:v>4.0000000000000001E-3</c:v>
                      </c:pt>
                      <c:pt idx="57">
                        <c:v>4.0000000000000001E-3</c:v>
                      </c:pt>
                      <c:pt idx="58">
                        <c:v>4.0000000000000001E-3</c:v>
                      </c:pt>
                      <c:pt idx="59">
                        <c:v>4.0000000000000001E-3</c:v>
                      </c:pt>
                      <c:pt idx="60">
                        <c:v>4.0000000000000001E-3</c:v>
                      </c:pt>
                      <c:pt idx="61">
                        <c:v>4.0000000000000001E-3</c:v>
                      </c:pt>
                      <c:pt idx="62">
                        <c:v>4.0000000000000001E-3</c:v>
                      </c:pt>
                      <c:pt idx="63">
                        <c:v>4.0000000000000001E-3</c:v>
                      </c:pt>
                      <c:pt idx="64">
                        <c:v>4.0000000000000001E-3</c:v>
                      </c:pt>
                      <c:pt idx="65">
                        <c:v>4.0000000000000001E-3</c:v>
                      </c:pt>
                      <c:pt idx="66">
                        <c:v>4.0000000000000001E-3</c:v>
                      </c:pt>
                      <c:pt idx="67">
                        <c:v>4.0000000000000001E-3</c:v>
                      </c:pt>
                      <c:pt idx="68">
                        <c:v>4.0000000000000001E-3</c:v>
                      </c:pt>
                      <c:pt idx="69">
                        <c:v>4.0000000000000001E-3</c:v>
                      </c:pt>
                      <c:pt idx="70">
                        <c:v>4.0000000000000001E-3</c:v>
                      </c:pt>
                      <c:pt idx="71">
                        <c:v>4.0000000000000001E-3</c:v>
                      </c:pt>
                      <c:pt idx="72">
                        <c:v>4.0000000000000001E-3</c:v>
                      </c:pt>
                      <c:pt idx="73">
                        <c:v>4.0000000000000001E-3</c:v>
                      </c:pt>
                      <c:pt idx="74">
                        <c:v>4.0000000000000001E-3</c:v>
                      </c:pt>
                      <c:pt idx="75">
                        <c:v>4.0000000000000001E-3</c:v>
                      </c:pt>
                      <c:pt idx="76">
                        <c:v>4.0000000000000001E-3</c:v>
                      </c:pt>
                      <c:pt idx="77">
                        <c:v>4.0000000000000001E-3</c:v>
                      </c:pt>
                      <c:pt idx="78">
                        <c:v>4.0000000000000001E-3</c:v>
                      </c:pt>
                      <c:pt idx="79">
                        <c:v>4.0000000000000001E-3</c:v>
                      </c:pt>
                      <c:pt idx="80">
                        <c:v>5.0000000000000001E-3</c:v>
                      </c:pt>
                      <c:pt idx="81">
                        <c:v>5.0000000000000001E-3</c:v>
                      </c:pt>
                      <c:pt idx="82">
                        <c:v>5.0000000000000001E-3</c:v>
                      </c:pt>
                      <c:pt idx="83">
                        <c:v>5.0000000000000001E-3</c:v>
                      </c:pt>
                      <c:pt idx="84">
                        <c:v>5.0000000000000001E-3</c:v>
                      </c:pt>
                      <c:pt idx="85">
                        <c:v>5.0000000000000001E-3</c:v>
                      </c:pt>
                      <c:pt idx="86">
                        <c:v>5.0000000000000001E-3</c:v>
                      </c:pt>
                      <c:pt idx="87">
                        <c:v>5.0000000000000001E-3</c:v>
                      </c:pt>
                      <c:pt idx="88">
                        <c:v>6.0000000000000001E-3</c:v>
                      </c:pt>
                      <c:pt idx="89">
                        <c:v>6.0000000000000001E-3</c:v>
                      </c:pt>
                      <c:pt idx="90">
                        <c:v>6.0000000000000001E-3</c:v>
                      </c:pt>
                      <c:pt idx="91">
                        <c:v>6.0000000000000001E-3</c:v>
                      </c:pt>
                      <c:pt idx="92">
                        <c:v>6.0000000000000001E-3</c:v>
                      </c:pt>
                      <c:pt idx="93">
                        <c:v>6.0000000000000001E-3</c:v>
                      </c:pt>
                      <c:pt idx="94">
                        <c:v>7.0000000000000001E-3</c:v>
                      </c:pt>
                      <c:pt idx="95">
                        <c:v>7.0000000000000001E-3</c:v>
                      </c:pt>
                      <c:pt idx="96">
                        <c:v>7.0000000000000001E-3</c:v>
                      </c:pt>
                      <c:pt idx="97">
                        <c:v>7.0000000000000001E-3</c:v>
                      </c:pt>
                      <c:pt idx="98">
                        <c:v>7.0000000000000001E-3</c:v>
                      </c:pt>
                      <c:pt idx="99">
                        <c:v>8.0000000000000002E-3</c:v>
                      </c:pt>
                      <c:pt idx="100">
                        <c:v>8.0000000000000002E-3</c:v>
                      </c:pt>
                      <c:pt idx="101">
                        <c:v>8.0000000000000002E-3</c:v>
                      </c:pt>
                      <c:pt idx="102">
                        <c:v>8.0000000000000002E-3</c:v>
                      </c:pt>
                      <c:pt idx="103">
                        <c:v>8.9999999999999993E-3</c:v>
                      </c:pt>
                      <c:pt idx="104">
                        <c:v>8.9999999999999993E-3</c:v>
                      </c:pt>
                      <c:pt idx="105">
                        <c:v>8.9999999999999993E-3</c:v>
                      </c:pt>
                      <c:pt idx="106">
                        <c:v>8.9999999999999993E-3</c:v>
                      </c:pt>
                      <c:pt idx="107">
                        <c:v>0.01</c:v>
                      </c:pt>
                      <c:pt idx="108">
                        <c:v>0.01</c:v>
                      </c:pt>
                      <c:pt idx="109">
                        <c:v>0.01</c:v>
                      </c:pt>
                      <c:pt idx="110">
                        <c:v>1.0999999999999999E-2</c:v>
                      </c:pt>
                      <c:pt idx="111">
                        <c:v>1.0999999999999999E-2</c:v>
                      </c:pt>
                      <c:pt idx="112">
                        <c:v>1.0999999999999999E-2</c:v>
                      </c:pt>
                      <c:pt idx="113">
                        <c:v>1.2E-2</c:v>
                      </c:pt>
                      <c:pt idx="114">
                        <c:v>1.2E-2</c:v>
                      </c:pt>
                      <c:pt idx="115">
                        <c:v>1.2E-2</c:v>
                      </c:pt>
                      <c:pt idx="116">
                        <c:v>1.2999999999999999E-2</c:v>
                      </c:pt>
                      <c:pt idx="117">
                        <c:v>1.2999999999999999E-2</c:v>
                      </c:pt>
                      <c:pt idx="118">
                        <c:v>1.2999999999999999E-2</c:v>
                      </c:pt>
                      <c:pt idx="119">
                        <c:v>1.4E-2</c:v>
                      </c:pt>
                      <c:pt idx="120">
                        <c:v>1.4E-2</c:v>
                      </c:pt>
                      <c:pt idx="121">
                        <c:v>1.4E-2</c:v>
                      </c:pt>
                      <c:pt idx="122">
                        <c:v>1.4999999999999999E-2</c:v>
                      </c:pt>
                      <c:pt idx="123">
                        <c:v>1.4999999999999999E-2</c:v>
                      </c:pt>
                      <c:pt idx="124">
                        <c:v>1.4999999999999999E-2</c:v>
                      </c:pt>
                      <c:pt idx="125">
                        <c:v>1.6E-2</c:v>
                      </c:pt>
                      <c:pt idx="126">
                        <c:v>1.6E-2</c:v>
                      </c:pt>
                      <c:pt idx="127">
                        <c:v>1.6E-2</c:v>
                      </c:pt>
                      <c:pt idx="128">
                        <c:v>1.7000000000000001E-2</c:v>
                      </c:pt>
                      <c:pt idx="129">
                        <c:v>1.7000000000000001E-2</c:v>
                      </c:pt>
                      <c:pt idx="130">
                        <c:v>1.7000000000000001E-2</c:v>
                      </c:pt>
                      <c:pt idx="131">
                        <c:v>1.7999999999999999E-2</c:v>
                      </c:pt>
                      <c:pt idx="132">
                        <c:v>1.7999999999999999E-2</c:v>
                      </c:pt>
                      <c:pt idx="133">
                        <c:v>1.7999999999999999E-2</c:v>
                      </c:pt>
                      <c:pt idx="134">
                        <c:v>1.9E-2</c:v>
                      </c:pt>
                      <c:pt idx="135">
                        <c:v>1.9E-2</c:v>
                      </c:pt>
                      <c:pt idx="136">
                        <c:v>0.02</c:v>
                      </c:pt>
                      <c:pt idx="137">
                        <c:v>0.02</c:v>
                      </c:pt>
                      <c:pt idx="138">
                        <c:v>2.1000000000000001E-2</c:v>
                      </c:pt>
                      <c:pt idx="139">
                        <c:v>2.1000000000000001E-2</c:v>
                      </c:pt>
                      <c:pt idx="140">
                        <c:v>2.1000000000000001E-2</c:v>
                      </c:pt>
                      <c:pt idx="141">
                        <c:v>2.1999999999999999E-2</c:v>
                      </c:pt>
                      <c:pt idx="142">
                        <c:v>2.1999999999999999E-2</c:v>
                      </c:pt>
                      <c:pt idx="143">
                        <c:v>2.3E-2</c:v>
                      </c:pt>
                      <c:pt idx="144">
                        <c:v>2.3E-2</c:v>
                      </c:pt>
                      <c:pt idx="145">
                        <c:v>2.4E-2</c:v>
                      </c:pt>
                      <c:pt idx="146">
                        <c:v>2.4E-2</c:v>
                      </c:pt>
                      <c:pt idx="147">
                        <c:v>2.4E-2</c:v>
                      </c:pt>
                      <c:pt idx="148">
                        <c:v>2.5000000000000001E-2</c:v>
                      </c:pt>
                      <c:pt idx="149">
                        <c:v>2.5000000000000001E-2</c:v>
                      </c:pt>
                      <c:pt idx="150">
                        <c:v>2.5999999999999999E-2</c:v>
                      </c:pt>
                      <c:pt idx="151">
                        <c:v>2.5999999999999999E-2</c:v>
                      </c:pt>
                      <c:pt idx="152">
                        <c:v>2.7E-2</c:v>
                      </c:pt>
                      <c:pt idx="153">
                        <c:v>2.7E-2</c:v>
                      </c:pt>
                      <c:pt idx="154">
                        <c:v>2.7E-2</c:v>
                      </c:pt>
                      <c:pt idx="155">
                        <c:v>2.8000000000000001E-2</c:v>
                      </c:pt>
                      <c:pt idx="156">
                        <c:v>2.8000000000000001E-2</c:v>
                      </c:pt>
                      <c:pt idx="157">
                        <c:v>2.9000000000000001E-2</c:v>
                      </c:pt>
                      <c:pt idx="158">
                        <c:v>2.9000000000000001E-2</c:v>
                      </c:pt>
                      <c:pt idx="159">
                        <c:v>2.9000000000000001E-2</c:v>
                      </c:pt>
                      <c:pt idx="160">
                        <c:v>0.03</c:v>
                      </c:pt>
                      <c:pt idx="161">
                        <c:v>0.03</c:v>
                      </c:pt>
                      <c:pt idx="162">
                        <c:v>3.1E-2</c:v>
                      </c:pt>
                      <c:pt idx="163">
                        <c:v>3.1E-2</c:v>
                      </c:pt>
                      <c:pt idx="164">
                        <c:v>3.1E-2</c:v>
                      </c:pt>
                      <c:pt idx="165">
                        <c:v>3.2000000000000001E-2</c:v>
                      </c:pt>
                      <c:pt idx="166">
                        <c:v>3.2000000000000001E-2</c:v>
                      </c:pt>
                      <c:pt idx="167">
                        <c:v>3.2000000000000001E-2</c:v>
                      </c:pt>
                      <c:pt idx="168">
                        <c:v>3.3000000000000002E-2</c:v>
                      </c:pt>
                      <c:pt idx="169">
                        <c:v>3.3000000000000002E-2</c:v>
                      </c:pt>
                      <c:pt idx="170">
                        <c:v>3.4000000000000002E-2</c:v>
                      </c:pt>
                      <c:pt idx="171">
                        <c:v>3.4000000000000002E-2</c:v>
                      </c:pt>
                    </c:numCache>
                  </c:numRef>
                </c:val>
                <c:extLst>
                  <c:ext xmlns:c15="http://schemas.microsoft.com/office/drawing/2012/chart" uri="{02D57815-91ED-43cb-92C2-25804820EDAC}">
                    <c15:filteredSeriesTitle>
                      <c15:tx>
                        <c:strRef>
                          <c:extLst>
                            <c:ext uri="{02D57815-91ED-43cb-92C2-25804820EDAC}">
                              <c15:formulaRef>
                                <c15:sqref>Sheet1!$BT$1</c15:sqref>
                              </c15:formulaRef>
                            </c:ext>
                          </c:extLst>
                          <c:strCache>
                            <c:ptCount val="1"/>
                            <c:pt idx="0">
                              <c:v>temperature_change_from_ch4</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46-B739-4C9A-805F-8604B564D8BA}"/>
                  </c:ext>
                </c:extLst>
              </c15:ser>
            </c15:filteredBarSeries>
            <c15:filteredBarSeries>
              <c15:ser>
                <c:idx val="71"/>
                <c:order val="71"/>
                <c:spPr>
                  <a:solidFill>
                    <a:schemeClr val="dk1">
                      <a:tint val="55000"/>
                    </a:schemeClr>
                  </a:solidFill>
                  <a:ln>
                    <a:noFill/>
                  </a:ln>
                  <a:effectLst/>
                </c:spPr>
                <c:invertIfNegative val="0"/>
                <c:val>
                  <c:numRef>
                    <c:extLst>
                      <c:ext xmlns:c15="http://schemas.microsoft.com/office/drawing/2012/chart" uri="{02D57815-91ED-43cb-92C2-25804820EDAC}">
                        <c15:formulaRef>
                          <c15:sqref>Sheet1!$BU$2:$BU$173</c15:sqref>
                        </c15:formulaRef>
                      </c:ext>
                    </c:extLst>
                    <c:numCache>
                      <c:formatCode>General</c:formatCode>
                      <c:ptCount val="172"/>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1E-3</c:v>
                      </c:pt>
                      <c:pt idx="19">
                        <c:v>1E-3</c:v>
                      </c:pt>
                      <c:pt idx="20">
                        <c:v>1E-3</c:v>
                      </c:pt>
                      <c:pt idx="21">
                        <c:v>1E-3</c:v>
                      </c:pt>
                      <c:pt idx="22">
                        <c:v>1E-3</c:v>
                      </c:pt>
                      <c:pt idx="23">
                        <c:v>1E-3</c:v>
                      </c:pt>
                      <c:pt idx="24">
                        <c:v>1E-3</c:v>
                      </c:pt>
                      <c:pt idx="25">
                        <c:v>1E-3</c:v>
                      </c:pt>
                      <c:pt idx="26">
                        <c:v>1E-3</c:v>
                      </c:pt>
                      <c:pt idx="27">
                        <c:v>1E-3</c:v>
                      </c:pt>
                      <c:pt idx="28">
                        <c:v>1E-3</c:v>
                      </c:pt>
                      <c:pt idx="29">
                        <c:v>1E-3</c:v>
                      </c:pt>
                      <c:pt idx="30">
                        <c:v>1E-3</c:v>
                      </c:pt>
                      <c:pt idx="31">
                        <c:v>1E-3</c:v>
                      </c:pt>
                      <c:pt idx="32">
                        <c:v>1E-3</c:v>
                      </c:pt>
                      <c:pt idx="33">
                        <c:v>1E-3</c:v>
                      </c:pt>
                      <c:pt idx="34">
                        <c:v>1E-3</c:v>
                      </c:pt>
                      <c:pt idx="35">
                        <c:v>1E-3</c:v>
                      </c:pt>
                      <c:pt idx="36">
                        <c:v>1E-3</c:v>
                      </c:pt>
                      <c:pt idx="37">
                        <c:v>1E-3</c:v>
                      </c:pt>
                      <c:pt idx="38">
                        <c:v>1E-3</c:v>
                      </c:pt>
                      <c:pt idx="39">
                        <c:v>1E-3</c:v>
                      </c:pt>
                      <c:pt idx="40">
                        <c:v>1E-3</c:v>
                      </c:pt>
                      <c:pt idx="41">
                        <c:v>1E-3</c:v>
                      </c:pt>
                      <c:pt idx="42">
                        <c:v>1E-3</c:v>
                      </c:pt>
                      <c:pt idx="43">
                        <c:v>1E-3</c:v>
                      </c:pt>
                      <c:pt idx="44">
                        <c:v>1E-3</c:v>
                      </c:pt>
                      <c:pt idx="45">
                        <c:v>1E-3</c:v>
                      </c:pt>
                      <c:pt idx="46">
                        <c:v>1E-3</c:v>
                      </c:pt>
                      <c:pt idx="47">
                        <c:v>1E-3</c:v>
                      </c:pt>
                      <c:pt idx="48">
                        <c:v>1E-3</c:v>
                      </c:pt>
                      <c:pt idx="49">
                        <c:v>1E-3</c:v>
                      </c:pt>
                      <c:pt idx="50">
                        <c:v>1E-3</c:v>
                      </c:pt>
                      <c:pt idx="51">
                        <c:v>2E-3</c:v>
                      </c:pt>
                      <c:pt idx="52">
                        <c:v>2E-3</c:v>
                      </c:pt>
                      <c:pt idx="53">
                        <c:v>2E-3</c:v>
                      </c:pt>
                      <c:pt idx="54">
                        <c:v>2E-3</c:v>
                      </c:pt>
                      <c:pt idx="55">
                        <c:v>2E-3</c:v>
                      </c:pt>
                      <c:pt idx="56">
                        <c:v>2E-3</c:v>
                      </c:pt>
                      <c:pt idx="57">
                        <c:v>2E-3</c:v>
                      </c:pt>
                      <c:pt idx="58">
                        <c:v>2E-3</c:v>
                      </c:pt>
                      <c:pt idx="59">
                        <c:v>2E-3</c:v>
                      </c:pt>
                      <c:pt idx="60">
                        <c:v>2E-3</c:v>
                      </c:pt>
                      <c:pt idx="61">
                        <c:v>2E-3</c:v>
                      </c:pt>
                      <c:pt idx="62">
                        <c:v>2E-3</c:v>
                      </c:pt>
                      <c:pt idx="63">
                        <c:v>2E-3</c:v>
                      </c:pt>
                      <c:pt idx="64">
                        <c:v>2E-3</c:v>
                      </c:pt>
                      <c:pt idx="65">
                        <c:v>2E-3</c:v>
                      </c:pt>
                      <c:pt idx="66">
                        <c:v>2E-3</c:v>
                      </c:pt>
                      <c:pt idx="67">
                        <c:v>2E-3</c:v>
                      </c:pt>
                      <c:pt idx="68">
                        <c:v>2E-3</c:v>
                      </c:pt>
                      <c:pt idx="69">
                        <c:v>2E-3</c:v>
                      </c:pt>
                      <c:pt idx="70">
                        <c:v>2E-3</c:v>
                      </c:pt>
                      <c:pt idx="71">
                        <c:v>3.0000000000000001E-3</c:v>
                      </c:pt>
                      <c:pt idx="72">
                        <c:v>3.0000000000000001E-3</c:v>
                      </c:pt>
                      <c:pt idx="73">
                        <c:v>3.0000000000000001E-3</c:v>
                      </c:pt>
                      <c:pt idx="74">
                        <c:v>3.0000000000000001E-3</c:v>
                      </c:pt>
                      <c:pt idx="75">
                        <c:v>3.0000000000000001E-3</c:v>
                      </c:pt>
                      <c:pt idx="76">
                        <c:v>3.0000000000000001E-3</c:v>
                      </c:pt>
                      <c:pt idx="77">
                        <c:v>3.0000000000000001E-3</c:v>
                      </c:pt>
                      <c:pt idx="78">
                        <c:v>3.0000000000000001E-3</c:v>
                      </c:pt>
                      <c:pt idx="79">
                        <c:v>3.0000000000000001E-3</c:v>
                      </c:pt>
                      <c:pt idx="80">
                        <c:v>4.0000000000000001E-3</c:v>
                      </c:pt>
                      <c:pt idx="81">
                        <c:v>4.0000000000000001E-3</c:v>
                      </c:pt>
                      <c:pt idx="82">
                        <c:v>4.0000000000000001E-3</c:v>
                      </c:pt>
                      <c:pt idx="83">
                        <c:v>4.0000000000000001E-3</c:v>
                      </c:pt>
                      <c:pt idx="84">
                        <c:v>4.0000000000000001E-3</c:v>
                      </c:pt>
                      <c:pt idx="85">
                        <c:v>4.0000000000000001E-3</c:v>
                      </c:pt>
                      <c:pt idx="86">
                        <c:v>4.0000000000000001E-3</c:v>
                      </c:pt>
                      <c:pt idx="87">
                        <c:v>4.0000000000000001E-3</c:v>
                      </c:pt>
                      <c:pt idx="88">
                        <c:v>5.0000000000000001E-3</c:v>
                      </c:pt>
                      <c:pt idx="89">
                        <c:v>5.0000000000000001E-3</c:v>
                      </c:pt>
                      <c:pt idx="90">
                        <c:v>5.0000000000000001E-3</c:v>
                      </c:pt>
                      <c:pt idx="91">
                        <c:v>5.0000000000000001E-3</c:v>
                      </c:pt>
                      <c:pt idx="92">
                        <c:v>5.0000000000000001E-3</c:v>
                      </c:pt>
                      <c:pt idx="93">
                        <c:v>5.0000000000000001E-3</c:v>
                      </c:pt>
                      <c:pt idx="94">
                        <c:v>5.0000000000000001E-3</c:v>
                      </c:pt>
                      <c:pt idx="95">
                        <c:v>6.0000000000000001E-3</c:v>
                      </c:pt>
                      <c:pt idx="96">
                        <c:v>6.0000000000000001E-3</c:v>
                      </c:pt>
                      <c:pt idx="97">
                        <c:v>6.0000000000000001E-3</c:v>
                      </c:pt>
                      <c:pt idx="98">
                        <c:v>6.0000000000000001E-3</c:v>
                      </c:pt>
                      <c:pt idx="99">
                        <c:v>6.0000000000000001E-3</c:v>
                      </c:pt>
                      <c:pt idx="100">
                        <c:v>6.0000000000000001E-3</c:v>
                      </c:pt>
                      <c:pt idx="101">
                        <c:v>7.0000000000000001E-3</c:v>
                      </c:pt>
                      <c:pt idx="102">
                        <c:v>7.0000000000000001E-3</c:v>
                      </c:pt>
                      <c:pt idx="103">
                        <c:v>7.0000000000000001E-3</c:v>
                      </c:pt>
                      <c:pt idx="104">
                        <c:v>7.0000000000000001E-3</c:v>
                      </c:pt>
                      <c:pt idx="105">
                        <c:v>7.0000000000000001E-3</c:v>
                      </c:pt>
                      <c:pt idx="106">
                        <c:v>8.0000000000000002E-3</c:v>
                      </c:pt>
                      <c:pt idx="107">
                        <c:v>8.0000000000000002E-3</c:v>
                      </c:pt>
                      <c:pt idx="108">
                        <c:v>8.0000000000000002E-3</c:v>
                      </c:pt>
                      <c:pt idx="109">
                        <c:v>8.0000000000000002E-3</c:v>
                      </c:pt>
                      <c:pt idx="110">
                        <c:v>8.9999999999999993E-3</c:v>
                      </c:pt>
                      <c:pt idx="111">
                        <c:v>8.9999999999999993E-3</c:v>
                      </c:pt>
                      <c:pt idx="112">
                        <c:v>8.9999999999999993E-3</c:v>
                      </c:pt>
                      <c:pt idx="113">
                        <c:v>8.9999999999999993E-3</c:v>
                      </c:pt>
                      <c:pt idx="114">
                        <c:v>8.9999999999999993E-3</c:v>
                      </c:pt>
                      <c:pt idx="115">
                        <c:v>8.9999999999999993E-3</c:v>
                      </c:pt>
                      <c:pt idx="116">
                        <c:v>0.01</c:v>
                      </c:pt>
                      <c:pt idx="117">
                        <c:v>0.01</c:v>
                      </c:pt>
                      <c:pt idx="118">
                        <c:v>0.01</c:v>
                      </c:pt>
                      <c:pt idx="119">
                        <c:v>0.01</c:v>
                      </c:pt>
                      <c:pt idx="120">
                        <c:v>0.01</c:v>
                      </c:pt>
                      <c:pt idx="121">
                        <c:v>0.01</c:v>
                      </c:pt>
                      <c:pt idx="122">
                        <c:v>1.0999999999999999E-2</c:v>
                      </c:pt>
                      <c:pt idx="123">
                        <c:v>1.0999999999999999E-2</c:v>
                      </c:pt>
                      <c:pt idx="124">
                        <c:v>1.0999999999999999E-2</c:v>
                      </c:pt>
                      <c:pt idx="125">
                        <c:v>1.0999999999999999E-2</c:v>
                      </c:pt>
                      <c:pt idx="126">
                        <c:v>1.0999999999999999E-2</c:v>
                      </c:pt>
                      <c:pt idx="127">
                        <c:v>1.2E-2</c:v>
                      </c:pt>
                      <c:pt idx="128">
                        <c:v>1.2E-2</c:v>
                      </c:pt>
                      <c:pt idx="129">
                        <c:v>1.2E-2</c:v>
                      </c:pt>
                      <c:pt idx="130">
                        <c:v>1.2E-2</c:v>
                      </c:pt>
                      <c:pt idx="131">
                        <c:v>1.2E-2</c:v>
                      </c:pt>
                      <c:pt idx="132">
                        <c:v>1.2999999999999999E-2</c:v>
                      </c:pt>
                      <c:pt idx="133">
                        <c:v>1.2999999999999999E-2</c:v>
                      </c:pt>
                      <c:pt idx="134">
                        <c:v>1.2999999999999999E-2</c:v>
                      </c:pt>
                      <c:pt idx="135">
                        <c:v>1.2999999999999999E-2</c:v>
                      </c:pt>
                      <c:pt idx="136">
                        <c:v>1.4E-2</c:v>
                      </c:pt>
                      <c:pt idx="137">
                        <c:v>1.4E-2</c:v>
                      </c:pt>
                      <c:pt idx="138">
                        <c:v>1.4E-2</c:v>
                      </c:pt>
                      <c:pt idx="139">
                        <c:v>1.4E-2</c:v>
                      </c:pt>
                      <c:pt idx="140">
                        <c:v>1.4999999999999999E-2</c:v>
                      </c:pt>
                      <c:pt idx="141">
                        <c:v>1.4999999999999999E-2</c:v>
                      </c:pt>
                      <c:pt idx="142">
                        <c:v>1.4999999999999999E-2</c:v>
                      </c:pt>
                      <c:pt idx="143">
                        <c:v>1.6E-2</c:v>
                      </c:pt>
                      <c:pt idx="144">
                        <c:v>1.6E-2</c:v>
                      </c:pt>
                      <c:pt idx="145">
                        <c:v>1.7000000000000001E-2</c:v>
                      </c:pt>
                      <c:pt idx="146">
                        <c:v>1.7000000000000001E-2</c:v>
                      </c:pt>
                      <c:pt idx="147">
                        <c:v>1.7000000000000001E-2</c:v>
                      </c:pt>
                      <c:pt idx="148">
                        <c:v>1.7999999999999999E-2</c:v>
                      </c:pt>
                      <c:pt idx="149">
                        <c:v>1.7999999999999999E-2</c:v>
                      </c:pt>
                      <c:pt idx="150">
                        <c:v>1.9E-2</c:v>
                      </c:pt>
                      <c:pt idx="151">
                        <c:v>1.9E-2</c:v>
                      </c:pt>
                      <c:pt idx="152">
                        <c:v>0.02</c:v>
                      </c:pt>
                      <c:pt idx="153">
                        <c:v>0.02</c:v>
                      </c:pt>
                      <c:pt idx="154">
                        <c:v>2.1000000000000001E-2</c:v>
                      </c:pt>
                      <c:pt idx="155">
                        <c:v>2.1000000000000001E-2</c:v>
                      </c:pt>
                      <c:pt idx="156">
                        <c:v>2.1999999999999999E-2</c:v>
                      </c:pt>
                      <c:pt idx="157">
                        <c:v>2.3E-2</c:v>
                      </c:pt>
                      <c:pt idx="158">
                        <c:v>2.3E-2</c:v>
                      </c:pt>
                      <c:pt idx="159">
                        <c:v>2.4E-2</c:v>
                      </c:pt>
                      <c:pt idx="160">
                        <c:v>2.5000000000000001E-2</c:v>
                      </c:pt>
                      <c:pt idx="161">
                        <c:v>2.5999999999999999E-2</c:v>
                      </c:pt>
                      <c:pt idx="162">
                        <c:v>2.5999999999999999E-2</c:v>
                      </c:pt>
                      <c:pt idx="163">
                        <c:v>2.7E-2</c:v>
                      </c:pt>
                      <c:pt idx="164">
                        <c:v>2.8000000000000001E-2</c:v>
                      </c:pt>
                      <c:pt idx="165">
                        <c:v>0.03</c:v>
                      </c:pt>
                      <c:pt idx="166">
                        <c:v>3.1E-2</c:v>
                      </c:pt>
                      <c:pt idx="167">
                        <c:v>3.2000000000000001E-2</c:v>
                      </c:pt>
                      <c:pt idx="168">
                        <c:v>3.3000000000000002E-2</c:v>
                      </c:pt>
                      <c:pt idx="169">
                        <c:v>3.4000000000000002E-2</c:v>
                      </c:pt>
                      <c:pt idx="170">
                        <c:v>3.5000000000000003E-2</c:v>
                      </c:pt>
                      <c:pt idx="171">
                        <c:v>3.5999999999999997E-2</c:v>
                      </c:pt>
                    </c:numCache>
                  </c:numRef>
                </c:val>
                <c:extLst>
                  <c:ext xmlns:c15="http://schemas.microsoft.com/office/drawing/2012/chart" uri="{02D57815-91ED-43cb-92C2-25804820EDAC}">
                    <c15:filteredSeriesTitle>
                      <c15:tx>
                        <c:strRef>
                          <c:extLst>
                            <c:ext uri="{02D57815-91ED-43cb-92C2-25804820EDAC}">
                              <c15:formulaRef>
                                <c15:sqref>Sheet1!$BU$1</c15:sqref>
                              </c15:formulaRef>
                            </c:ext>
                          </c:extLst>
                          <c:strCache>
                            <c:ptCount val="1"/>
                            <c:pt idx="0">
                              <c:v>temperature_change_from_co2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47-B739-4C9A-805F-8604B564D8BA}"/>
                  </c:ext>
                </c:extLst>
              </c15:ser>
            </c15:filteredBarSeries>
            <c15:filteredBarSeries>
              <c15:ser>
                <c:idx val="72"/>
                <c:order val="72"/>
                <c:spPr>
                  <a:solidFill>
                    <a:schemeClr val="dk1">
                      <a:tint val="75000"/>
                    </a:schemeClr>
                  </a:solidFill>
                  <a:ln>
                    <a:noFill/>
                  </a:ln>
                  <a:effectLst/>
                </c:spPr>
                <c:invertIfNegative val="0"/>
                <c:val>
                  <c:numRef>
                    <c:extLst>
                      <c:ext xmlns:c15="http://schemas.microsoft.com/office/drawing/2012/chart" uri="{02D57815-91ED-43cb-92C2-25804820EDAC}">
                        <c15:formulaRef>
                          <c15:sqref>Sheet1!$BV$2:$BV$173</c15:sqref>
                        </c15:formulaRef>
                      </c:ext>
                    </c:extLst>
                    <c:numCache>
                      <c:formatCode>General</c:formatCode>
                      <c:ptCount val="172"/>
                      <c:pt idx="1">
                        <c:v>0</c:v>
                      </c:pt>
                      <c:pt idx="2">
                        <c:v>0</c:v>
                      </c:pt>
                      <c:pt idx="3">
                        <c:v>0</c:v>
                      </c:pt>
                      <c:pt idx="4">
                        <c:v>0</c:v>
                      </c:pt>
                      <c:pt idx="5">
                        <c:v>1E-3</c:v>
                      </c:pt>
                      <c:pt idx="6">
                        <c:v>1E-3</c:v>
                      </c:pt>
                      <c:pt idx="7">
                        <c:v>1E-3</c:v>
                      </c:pt>
                      <c:pt idx="8">
                        <c:v>1E-3</c:v>
                      </c:pt>
                      <c:pt idx="9">
                        <c:v>1E-3</c:v>
                      </c:pt>
                      <c:pt idx="10">
                        <c:v>1E-3</c:v>
                      </c:pt>
                      <c:pt idx="11">
                        <c:v>1E-3</c:v>
                      </c:pt>
                      <c:pt idx="12">
                        <c:v>1E-3</c:v>
                      </c:pt>
                      <c:pt idx="13">
                        <c:v>1E-3</c:v>
                      </c:pt>
                      <c:pt idx="14">
                        <c:v>1E-3</c:v>
                      </c:pt>
                      <c:pt idx="15">
                        <c:v>1E-3</c:v>
                      </c:pt>
                      <c:pt idx="16">
                        <c:v>2E-3</c:v>
                      </c:pt>
                      <c:pt idx="17">
                        <c:v>2E-3</c:v>
                      </c:pt>
                      <c:pt idx="18">
                        <c:v>2E-3</c:v>
                      </c:pt>
                      <c:pt idx="19">
                        <c:v>2E-3</c:v>
                      </c:pt>
                      <c:pt idx="20">
                        <c:v>2E-3</c:v>
                      </c:pt>
                      <c:pt idx="21">
                        <c:v>2E-3</c:v>
                      </c:pt>
                      <c:pt idx="22">
                        <c:v>2E-3</c:v>
                      </c:pt>
                      <c:pt idx="23">
                        <c:v>2E-3</c:v>
                      </c:pt>
                      <c:pt idx="24">
                        <c:v>2E-3</c:v>
                      </c:pt>
                      <c:pt idx="25">
                        <c:v>2E-3</c:v>
                      </c:pt>
                      <c:pt idx="26">
                        <c:v>3.0000000000000001E-3</c:v>
                      </c:pt>
                      <c:pt idx="27">
                        <c:v>3.0000000000000001E-3</c:v>
                      </c:pt>
                      <c:pt idx="28">
                        <c:v>3.0000000000000001E-3</c:v>
                      </c:pt>
                      <c:pt idx="29">
                        <c:v>3.0000000000000001E-3</c:v>
                      </c:pt>
                      <c:pt idx="30">
                        <c:v>3.0000000000000001E-3</c:v>
                      </c:pt>
                      <c:pt idx="31">
                        <c:v>3.0000000000000001E-3</c:v>
                      </c:pt>
                      <c:pt idx="32">
                        <c:v>3.0000000000000001E-3</c:v>
                      </c:pt>
                      <c:pt idx="33">
                        <c:v>3.0000000000000001E-3</c:v>
                      </c:pt>
                      <c:pt idx="34">
                        <c:v>3.0000000000000001E-3</c:v>
                      </c:pt>
                      <c:pt idx="35">
                        <c:v>3.0000000000000001E-3</c:v>
                      </c:pt>
                      <c:pt idx="36">
                        <c:v>4.0000000000000001E-3</c:v>
                      </c:pt>
                      <c:pt idx="37">
                        <c:v>4.0000000000000001E-3</c:v>
                      </c:pt>
                      <c:pt idx="38">
                        <c:v>4.0000000000000001E-3</c:v>
                      </c:pt>
                      <c:pt idx="39">
                        <c:v>4.0000000000000001E-3</c:v>
                      </c:pt>
                      <c:pt idx="40">
                        <c:v>4.0000000000000001E-3</c:v>
                      </c:pt>
                      <c:pt idx="41">
                        <c:v>4.0000000000000001E-3</c:v>
                      </c:pt>
                      <c:pt idx="42">
                        <c:v>4.0000000000000001E-3</c:v>
                      </c:pt>
                      <c:pt idx="43">
                        <c:v>4.0000000000000001E-3</c:v>
                      </c:pt>
                      <c:pt idx="44">
                        <c:v>5.0000000000000001E-3</c:v>
                      </c:pt>
                      <c:pt idx="45">
                        <c:v>5.0000000000000001E-3</c:v>
                      </c:pt>
                      <c:pt idx="46">
                        <c:v>5.0000000000000001E-3</c:v>
                      </c:pt>
                      <c:pt idx="47">
                        <c:v>5.0000000000000001E-3</c:v>
                      </c:pt>
                      <c:pt idx="48">
                        <c:v>5.0000000000000001E-3</c:v>
                      </c:pt>
                      <c:pt idx="49">
                        <c:v>5.0000000000000001E-3</c:v>
                      </c:pt>
                      <c:pt idx="50">
                        <c:v>5.0000000000000001E-3</c:v>
                      </c:pt>
                      <c:pt idx="51">
                        <c:v>5.0000000000000001E-3</c:v>
                      </c:pt>
                      <c:pt idx="52">
                        <c:v>6.0000000000000001E-3</c:v>
                      </c:pt>
                      <c:pt idx="53">
                        <c:v>6.0000000000000001E-3</c:v>
                      </c:pt>
                      <c:pt idx="54">
                        <c:v>6.0000000000000001E-3</c:v>
                      </c:pt>
                      <c:pt idx="55">
                        <c:v>6.0000000000000001E-3</c:v>
                      </c:pt>
                      <c:pt idx="56">
                        <c:v>6.0000000000000001E-3</c:v>
                      </c:pt>
                      <c:pt idx="57">
                        <c:v>6.0000000000000001E-3</c:v>
                      </c:pt>
                      <c:pt idx="58">
                        <c:v>6.0000000000000001E-3</c:v>
                      </c:pt>
                      <c:pt idx="59">
                        <c:v>6.0000000000000001E-3</c:v>
                      </c:pt>
                      <c:pt idx="60">
                        <c:v>6.0000000000000001E-3</c:v>
                      </c:pt>
                      <c:pt idx="61">
                        <c:v>7.0000000000000001E-3</c:v>
                      </c:pt>
                      <c:pt idx="62">
                        <c:v>7.0000000000000001E-3</c:v>
                      </c:pt>
                      <c:pt idx="63">
                        <c:v>7.0000000000000001E-3</c:v>
                      </c:pt>
                      <c:pt idx="64">
                        <c:v>7.0000000000000001E-3</c:v>
                      </c:pt>
                      <c:pt idx="65">
                        <c:v>7.0000000000000001E-3</c:v>
                      </c:pt>
                      <c:pt idx="66">
                        <c:v>7.0000000000000001E-3</c:v>
                      </c:pt>
                      <c:pt idx="67">
                        <c:v>7.0000000000000001E-3</c:v>
                      </c:pt>
                      <c:pt idx="68">
                        <c:v>7.0000000000000001E-3</c:v>
                      </c:pt>
                      <c:pt idx="69">
                        <c:v>7.0000000000000001E-3</c:v>
                      </c:pt>
                      <c:pt idx="70">
                        <c:v>7.0000000000000001E-3</c:v>
                      </c:pt>
                      <c:pt idx="71">
                        <c:v>8.0000000000000002E-3</c:v>
                      </c:pt>
                      <c:pt idx="72">
                        <c:v>8.0000000000000002E-3</c:v>
                      </c:pt>
                      <c:pt idx="73">
                        <c:v>8.0000000000000002E-3</c:v>
                      </c:pt>
                      <c:pt idx="74">
                        <c:v>8.0000000000000002E-3</c:v>
                      </c:pt>
                      <c:pt idx="75">
                        <c:v>8.0000000000000002E-3</c:v>
                      </c:pt>
                      <c:pt idx="76">
                        <c:v>8.9999999999999993E-3</c:v>
                      </c:pt>
                      <c:pt idx="77">
                        <c:v>8.9999999999999993E-3</c:v>
                      </c:pt>
                      <c:pt idx="78">
                        <c:v>8.9999999999999993E-3</c:v>
                      </c:pt>
                      <c:pt idx="79">
                        <c:v>8.9999999999999993E-3</c:v>
                      </c:pt>
                      <c:pt idx="80">
                        <c:v>8.9999999999999993E-3</c:v>
                      </c:pt>
                      <c:pt idx="81">
                        <c:v>0.01</c:v>
                      </c:pt>
                      <c:pt idx="82">
                        <c:v>0.01</c:v>
                      </c:pt>
                      <c:pt idx="83">
                        <c:v>0.01</c:v>
                      </c:pt>
                      <c:pt idx="84">
                        <c:v>0.01</c:v>
                      </c:pt>
                      <c:pt idx="85">
                        <c:v>1.0999999999999999E-2</c:v>
                      </c:pt>
                      <c:pt idx="86">
                        <c:v>1.0999999999999999E-2</c:v>
                      </c:pt>
                      <c:pt idx="87">
                        <c:v>1.0999999999999999E-2</c:v>
                      </c:pt>
                      <c:pt idx="88">
                        <c:v>1.2E-2</c:v>
                      </c:pt>
                      <c:pt idx="89">
                        <c:v>1.2E-2</c:v>
                      </c:pt>
                      <c:pt idx="90">
                        <c:v>1.2E-2</c:v>
                      </c:pt>
                      <c:pt idx="91">
                        <c:v>1.2999999999999999E-2</c:v>
                      </c:pt>
                      <c:pt idx="92">
                        <c:v>1.2999999999999999E-2</c:v>
                      </c:pt>
                      <c:pt idx="93">
                        <c:v>1.2999999999999999E-2</c:v>
                      </c:pt>
                      <c:pt idx="94">
                        <c:v>1.4E-2</c:v>
                      </c:pt>
                      <c:pt idx="95">
                        <c:v>1.4E-2</c:v>
                      </c:pt>
                      <c:pt idx="96">
                        <c:v>1.4999999999999999E-2</c:v>
                      </c:pt>
                      <c:pt idx="97">
                        <c:v>1.4999999999999999E-2</c:v>
                      </c:pt>
                      <c:pt idx="98">
                        <c:v>1.4999999999999999E-2</c:v>
                      </c:pt>
                      <c:pt idx="99">
                        <c:v>1.6E-2</c:v>
                      </c:pt>
                      <c:pt idx="100">
                        <c:v>1.6E-2</c:v>
                      </c:pt>
                      <c:pt idx="101">
                        <c:v>1.7000000000000001E-2</c:v>
                      </c:pt>
                      <c:pt idx="102">
                        <c:v>1.7000000000000001E-2</c:v>
                      </c:pt>
                      <c:pt idx="103">
                        <c:v>1.7999999999999999E-2</c:v>
                      </c:pt>
                      <c:pt idx="104">
                        <c:v>1.7999999999999999E-2</c:v>
                      </c:pt>
                      <c:pt idx="105">
                        <c:v>1.9E-2</c:v>
                      </c:pt>
                      <c:pt idx="106">
                        <c:v>1.9E-2</c:v>
                      </c:pt>
                      <c:pt idx="107">
                        <c:v>0.02</c:v>
                      </c:pt>
                      <c:pt idx="108">
                        <c:v>0.02</c:v>
                      </c:pt>
                      <c:pt idx="109">
                        <c:v>2.1000000000000001E-2</c:v>
                      </c:pt>
                      <c:pt idx="110">
                        <c:v>2.1000000000000001E-2</c:v>
                      </c:pt>
                      <c:pt idx="111">
                        <c:v>2.1999999999999999E-2</c:v>
                      </c:pt>
                      <c:pt idx="112">
                        <c:v>2.1999999999999999E-2</c:v>
                      </c:pt>
                      <c:pt idx="113">
                        <c:v>2.3E-2</c:v>
                      </c:pt>
                      <c:pt idx="114">
                        <c:v>2.4E-2</c:v>
                      </c:pt>
                      <c:pt idx="115">
                        <c:v>2.4E-2</c:v>
                      </c:pt>
                      <c:pt idx="116">
                        <c:v>2.5000000000000001E-2</c:v>
                      </c:pt>
                      <c:pt idx="117">
                        <c:v>2.5000000000000001E-2</c:v>
                      </c:pt>
                      <c:pt idx="118">
                        <c:v>2.5999999999999999E-2</c:v>
                      </c:pt>
                      <c:pt idx="119">
                        <c:v>2.5999999999999999E-2</c:v>
                      </c:pt>
                      <c:pt idx="120">
                        <c:v>2.7E-2</c:v>
                      </c:pt>
                      <c:pt idx="121">
                        <c:v>2.7E-2</c:v>
                      </c:pt>
                      <c:pt idx="122">
                        <c:v>2.8000000000000001E-2</c:v>
                      </c:pt>
                      <c:pt idx="123">
                        <c:v>2.8000000000000001E-2</c:v>
                      </c:pt>
                      <c:pt idx="124">
                        <c:v>2.9000000000000001E-2</c:v>
                      </c:pt>
                      <c:pt idx="125">
                        <c:v>0.03</c:v>
                      </c:pt>
                      <c:pt idx="126">
                        <c:v>0.03</c:v>
                      </c:pt>
                      <c:pt idx="127">
                        <c:v>3.1E-2</c:v>
                      </c:pt>
                      <c:pt idx="128">
                        <c:v>3.1E-2</c:v>
                      </c:pt>
                      <c:pt idx="129">
                        <c:v>3.2000000000000001E-2</c:v>
                      </c:pt>
                      <c:pt idx="130">
                        <c:v>3.2000000000000001E-2</c:v>
                      </c:pt>
                      <c:pt idx="131">
                        <c:v>3.3000000000000002E-2</c:v>
                      </c:pt>
                      <c:pt idx="132">
                        <c:v>3.4000000000000002E-2</c:v>
                      </c:pt>
                      <c:pt idx="133">
                        <c:v>3.4000000000000002E-2</c:v>
                      </c:pt>
                      <c:pt idx="134">
                        <c:v>3.5000000000000003E-2</c:v>
                      </c:pt>
                      <c:pt idx="135">
                        <c:v>3.5999999999999997E-2</c:v>
                      </c:pt>
                      <c:pt idx="136">
                        <c:v>3.5999999999999997E-2</c:v>
                      </c:pt>
                      <c:pt idx="137">
                        <c:v>3.6999999999999998E-2</c:v>
                      </c:pt>
                      <c:pt idx="138">
                        <c:v>3.7999999999999999E-2</c:v>
                      </c:pt>
                      <c:pt idx="139">
                        <c:v>3.9E-2</c:v>
                      </c:pt>
                      <c:pt idx="140">
                        <c:v>0.04</c:v>
                      </c:pt>
                      <c:pt idx="141">
                        <c:v>0.04</c:v>
                      </c:pt>
                      <c:pt idx="142">
                        <c:v>4.1000000000000002E-2</c:v>
                      </c:pt>
                      <c:pt idx="143">
                        <c:v>4.2000000000000003E-2</c:v>
                      </c:pt>
                      <c:pt idx="144">
                        <c:v>4.2999999999999997E-2</c:v>
                      </c:pt>
                      <c:pt idx="145">
                        <c:v>4.3999999999999997E-2</c:v>
                      </c:pt>
                      <c:pt idx="146">
                        <c:v>4.4999999999999998E-2</c:v>
                      </c:pt>
                      <c:pt idx="147">
                        <c:v>4.5999999999999999E-2</c:v>
                      </c:pt>
                      <c:pt idx="148">
                        <c:v>4.7E-2</c:v>
                      </c:pt>
                      <c:pt idx="149">
                        <c:v>4.8000000000000001E-2</c:v>
                      </c:pt>
                      <c:pt idx="150">
                        <c:v>4.9000000000000002E-2</c:v>
                      </c:pt>
                      <c:pt idx="151">
                        <c:v>0.05</c:v>
                      </c:pt>
                      <c:pt idx="152">
                        <c:v>5.0999999999999997E-2</c:v>
                      </c:pt>
                      <c:pt idx="153">
                        <c:v>5.1999999999999998E-2</c:v>
                      </c:pt>
                      <c:pt idx="154">
                        <c:v>5.2999999999999999E-2</c:v>
                      </c:pt>
                      <c:pt idx="155">
                        <c:v>5.3999999999999999E-2</c:v>
                      </c:pt>
                      <c:pt idx="156">
                        <c:v>5.5E-2</c:v>
                      </c:pt>
                      <c:pt idx="157">
                        <c:v>5.6000000000000001E-2</c:v>
                      </c:pt>
                      <c:pt idx="158">
                        <c:v>5.7000000000000002E-2</c:v>
                      </c:pt>
                      <c:pt idx="159">
                        <c:v>5.8000000000000003E-2</c:v>
                      </c:pt>
                      <c:pt idx="160">
                        <c:v>0.06</c:v>
                      </c:pt>
                      <c:pt idx="161">
                        <c:v>6.0999999999999999E-2</c:v>
                      </c:pt>
                      <c:pt idx="162">
                        <c:v>6.2E-2</c:v>
                      </c:pt>
                      <c:pt idx="163">
                        <c:v>6.4000000000000001E-2</c:v>
                      </c:pt>
                      <c:pt idx="164">
                        <c:v>6.5000000000000002E-2</c:v>
                      </c:pt>
                      <c:pt idx="165">
                        <c:v>6.7000000000000004E-2</c:v>
                      </c:pt>
                      <c:pt idx="166">
                        <c:v>6.9000000000000006E-2</c:v>
                      </c:pt>
                      <c:pt idx="167">
                        <c:v>7.0000000000000007E-2</c:v>
                      </c:pt>
                      <c:pt idx="168">
                        <c:v>7.1999999999999995E-2</c:v>
                      </c:pt>
                      <c:pt idx="169">
                        <c:v>7.2999999999999995E-2</c:v>
                      </c:pt>
                      <c:pt idx="170">
                        <c:v>7.4999999999999997E-2</c:v>
                      </c:pt>
                      <c:pt idx="171">
                        <c:v>7.6999999999999999E-2</c:v>
                      </c:pt>
                    </c:numCache>
                  </c:numRef>
                </c:val>
                <c:extLst>
                  <c:ext xmlns:c15="http://schemas.microsoft.com/office/drawing/2012/chart" uri="{02D57815-91ED-43cb-92C2-25804820EDAC}">
                    <c15:filteredSeriesTitle>
                      <c15:tx>
                        <c:strRef>
                          <c:extLst>
                            <c:ext uri="{02D57815-91ED-43cb-92C2-25804820EDAC}">
                              <c15:formulaRef>
                                <c15:sqref>Sheet1!$BV$1</c15:sqref>
                              </c15:formulaRef>
                            </c:ext>
                          </c:extLst>
                          <c:strCache>
                            <c:ptCount val="1"/>
                            <c:pt idx="0">
                              <c:v>temperature_change_from_ghg</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48-B739-4C9A-805F-8604B564D8BA}"/>
                  </c:ext>
                </c:extLst>
              </c15:ser>
            </c15:filteredBarSeries>
            <c15:filteredBarSeries>
              <c15:ser>
                <c:idx val="73"/>
                <c:order val="73"/>
                <c:spPr>
                  <a:solidFill>
                    <a:schemeClr val="dk1">
                      <a:tint val="98500"/>
                    </a:schemeClr>
                  </a:solidFill>
                  <a:ln>
                    <a:noFill/>
                  </a:ln>
                  <a:effectLst/>
                </c:spPr>
                <c:invertIfNegative val="0"/>
                <c:val>
                  <c:numRef>
                    <c:extLst>
                      <c:ext xmlns:c15="http://schemas.microsoft.com/office/drawing/2012/chart" uri="{02D57815-91ED-43cb-92C2-25804820EDAC}">
                        <c15:formulaRef>
                          <c15:sqref>Sheet1!$BW$2:$BW$173</c15:sqref>
                        </c15:formulaRef>
                      </c:ext>
                    </c:extLst>
                    <c:numCache>
                      <c:formatCode>General</c:formatCode>
                      <c:ptCount val="172"/>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1E-3</c:v>
                      </c:pt>
                      <c:pt idx="40">
                        <c:v>1E-3</c:v>
                      </c:pt>
                      <c:pt idx="41">
                        <c:v>1E-3</c:v>
                      </c:pt>
                      <c:pt idx="42">
                        <c:v>1E-3</c:v>
                      </c:pt>
                      <c:pt idx="43">
                        <c:v>1E-3</c:v>
                      </c:pt>
                      <c:pt idx="44">
                        <c:v>1E-3</c:v>
                      </c:pt>
                      <c:pt idx="45">
                        <c:v>1E-3</c:v>
                      </c:pt>
                      <c:pt idx="46">
                        <c:v>1E-3</c:v>
                      </c:pt>
                      <c:pt idx="47">
                        <c:v>1E-3</c:v>
                      </c:pt>
                      <c:pt idx="48">
                        <c:v>1E-3</c:v>
                      </c:pt>
                      <c:pt idx="49">
                        <c:v>1E-3</c:v>
                      </c:pt>
                      <c:pt idx="50">
                        <c:v>1E-3</c:v>
                      </c:pt>
                      <c:pt idx="51">
                        <c:v>1E-3</c:v>
                      </c:pt>
                      <c:pt idx="52">
                        <c:v>1E-3</c:v>
                      </c:pt>
                      <c:pt idx="53">
                        <c:v>1E-3</c:v>
                      </c:pt>
                      <c:pt idx="54">
                        <c:v>1E-3</c:v>
                      </c:pt>
                      <c:pt idx="55">
                        <c:v>1E-3</c:v>
                      </c:pt>
                      <c:pt idx="56">
                        <c:v>1E-3</c:v>
                      </c:pt>
                      <c:pt idx="57">
                        <c:v>1E-3</c:v>
                      </c:pt>
                      <c:pt idx="58">
                        <c:v>1E-3</c:v>
                      </c:pt>
                      <c:pt idx="59">
                        <c:v>1E-3</c:v>
                      </c:pt>
                      <c:pt idx="60">
                        <c:v>1E-3</c:v>
                      </c:pt>
                      <c:pt idx="61">
                        <c:v>1E-3</c:v>
                      </c:pt>
                      <c:pt idx="62">
                        <c:v>1E-3</c:v>
                      </c:pt>
                      <c:pt idx="63">
                        <c:v>1E-3</c:v>
                      </c:pt>
                      <c:pt idx="64">
                        <c:v>1E-3</c:v>
                      </c:pt>
                      <c:pt idx="65">
                        <c:v>1E-3</c:v>
                      </c:pt>
                      <c:pt idx="66">
                        <c:v>1E-3</c:v>
                      </c:pt>
                      <c:pt idx="67">
                        <c:v>1E-3</c:v>
                      </c:pt>
                      <c:pt idx="68">
                        <c:v>1E-3</c:v>
                      </c:pt>
                      <c:pt idx="69">
                        <c:v>1E-3</c:v>
                      </c:pt>
                      <c:pt idx="70">
                        <c:v>1E-3</c:v>
                      </c:pt>
                      <c:pt idx="71">
                        <c:v>1E-3</c:v>
                      </c:pt>
                      <c:pt idx="72">
                        <c:v>1E-3</c:v>
                      </c:pt>
                      <c:pt idx="73">
                        <c:v>1E-3</c:v>
                      </c:pt>
                      <c:pt idx="74">
                        <c:v>1E-3</c:v>
                      </c:pt>
                      <c:pt idx="75">
                        <c:v>1E-3</c:v>
                      </c:pt>
                      <c:pt idx="76">
                        <c:v>1E-3</c:v>
                      </c:pt>
                      <c:pt idx="77">
                        <c:v>1E-3</c:v>
                      </c:pt>
                      <c:pt idx="78">
                        <c:v>1E-3</c:v>
                      </c:pt>
                      <c:pt idx="79">
                        <c:v>1E-3</c:v>
                      </c:pt>
                      <c:pt idx="80">
                        <c:v>1E-3</c:v>
                      </c:pt>
                      <c:pt idx="81">
                        <c:v>1E-3</c:v>
                      </c:pt>
                      <c:pt idx="82">
                        <c:v>1E-3</c:v>
                      </c:pt>
                      <c:pt idx="83">
                        <c:v>1E-3</c:v>
                      </c:pt>
                      <c:pt idx="84">
                        <c:v>1E-3</c:v>
                      </c:pt>
                      <c:pt idx="85">
                        <c:v>1E-3</c:v>
                      </c:pt>
                      <c:pt idx="86">
                        <c:v>1E-3</c:v>
                      </c:pt>
                      <c:pt idx="87">
                        <c:v>2E-3</c:v>
                      </c:pt>
                      <c:pt idx="88">
                        <c:v>2E-3</c:v>
                      </c:pt>
                      <c:pt idx="89">
                        <c:v>2E-3</c:v>
                      </c:pt>
                      <c:pt idx="90">
                        <c:v>2E-3</c:v>
                      </c:pt>
                      <c:pt idx="91">
                        <c:v>2E-3</c:v>
                      </c:pt>
                      <c:pt idx="92">
                        <c:v>2E-3</c:v>
                      </c:pt>
                      <c:pt idx="93">
                        <c:v>2E-3</c:v>
                      </c:pt>
                      <c:pt idx="94">
                        <c:v>2E-3</c:v>
                      </c:pt>
                      <c:pt idx="95">
                        <c:v>2E-3</c:v>
                      </c:pt>
                      <c:pt idx="96">
                        <c:v>2E-3</c:v>
                      </c:pt>
                      <c:pt idx="97">
                        <c:v>2E-3</c:v>
                      </c:pt>
                      <c:pt idx="98">
                        <c:v>2E-3</c:v>
                      </c:pt>
                      <c:pt idx="99">
                        <c:v>2E-3</c:v>
                      </c:pt>
                      <c:pt idx="100">
                        <c:v>2E-3</c:v>
                      </c:pt>
                      <c:pt idx="101">
                        <c:v>2E-3</c:v>
                      </c:pt>
                      <c:pt idx="102">
                        <c:v>2E-3</c:v>
                      </c:pt>
                      <c:pt idx="103">
                        <c:v>2E-3</c:v>
                      </c:pt>
                      <c:pt idx="104">
                        <c:v>2E-3</c:v>
                      </c:pt>
                      <c:pt idx="105">
                        <c:v>2E-3</c:v>
                      </c:pt>
                      <c:pt idx="106">
                        <c:v>2E-3</c:v>
                      </c:pt>
                      <c:pt idx="107">
                        <c:v>2E-3</c:v>
                      </c:pt>
                      <c:pt idx="108">
                        <c:v>2E-3</c:v>
                      </c:pt>
                      <c:pt idx="109">
                        <c:v>2E-3</c:v>
                      </c:pt>
                      <c:pt idx="110">
                        <c:v>2E-3</c:v>
                      </c:pt>
                      <c:pt idx="111">
                        <c:v>2E-3</c:v>
                      </c:pt>
                      <c:pt idx="112">
                        <c:v>2E-3</c:v>
                      </c:pt>
                      <c:pt idx="113">
                        <c:v>2E-3</c:v>
                      </c:pt>
                      <c:pt idx="114">
                        <c:v>2E-3</c:v>
                      </c:pt>
                      <c:pt idx="115">
                        <c:v>2E-3</c:v>
                      </c:pt>
                      <c:pt idx="116">
                        <c:v>2E-3</c:v>
                      </c:pt>
                      <c:pt idx="117">
                        <c:v>2E-3</c:v>
                      </c:pt>
                      <c:pt idx="118">
                        <c:v>2E-3</c:v>
                      </c:pt>
                      <c:pt idx="119">
                        <c:v>2E-3</c:v>
                      </c:pt>
                      <c:pt idx="120">
                        <c:v>2E-3</c:v>
                      </c:pt>
                      <c:pt idx="121">
                        <c:v>2E-3</c:v>
                      </c:pt>
                      <c:pt idx="122">
                        <c:v>2E-3</c:v>
                      </c:pt>
                      <c:pt idx="123">
                        <c:v>3.0000000000000001E-3</c:v>
                      </c:pt>
                      <c:pt idx="124">
                        <c:v>3.0000000000000001E-3</c:v>
                      </c:pt>
                      <c:pt idx="125">
                        <c:v>3.0000000000000001E-3</c:v>
                      </c:pt>
                      <c:pt idx="126">
                        <c:v>3.0000000000000001E-3</c:v>
                      </c:pt>
                      <c:pt idx="127">
                        <c:v>3.0000000000000001E-3</c:v>
                      </c:pt>
                      <c:pt idx="128">
                        <c:v>3.0000000000000001E-3</c:v>
                      </c:pt>
                      <c:pt idx="129">
                        <c:v>3.0000000000000001E-3</c:v>
                      </c:pt>
                      <c:pt idx="130">
                        <c:v>3.0000000000000001E-3</c:v>
                      </c:pt>
                      <c:pt idx="131">
                        <c:v>3.0000000000000001E-3</c:v>
                      </c:pt>
                      <c:pt idx="132">
                        <c:v>3.0000000000000001E-3</c:v>
                      </c:pt>
                      <c:pt idx="133">
                        <c:v>3.0000000000000001E-3</c:v>
                      </c:pt>
                      <c:pt idx="134">
                        <c:v>3.0000000000000001E-3</c:v>
                      </c:pt>
                      <c:pt idx="135">
                        <c:v>3.0000000000000001E-3</c:v>
                      </c:pt>
                      <c:pt idx="136">
                        <c:v>3.0000000000000001E-3</c:v>
                      </c:pt>
                      <c:pt idx="137">
                        <c:v>3.0000000000000001E-3</c:v>
                      </c:pt>
                      <c:pt idx="138">
                        <c:v>3.0000000000000001E-3</c:v>
                      </c:pt>
                      <c:pt idx="139">
                        <c:v>3.0000000000000001E-3</c:v>
                      </c:pt>
                      <c:pt idx="140">
                        <c:v>3.0000000000000001E-3</c:v>
                      </c:pt>
                      <c:pt idx="141">
                        <c:v>3.0000000000000001E-3</c:v>
                      </c:pt>
                      <c:pt idx="142">
                        <c:v>4.0000000000000001E-3</c:v>
                      </c:pt>
                      <c:pt idx="143">
                        <c:v>4.0000000000000001E-3</c:v>
                      </c:pt>
                      <c:pt idx="144">
                        <c:v>4.0000000000000001E-3</c:v>
                      </c:pt>
                      <c:pt idx="145">
                        <c:v>4.0000000000000001E-3</c:v>
                      </c:pt>
                      <c:pt idx="146">
                        <c:v>4.0000000000000001E-3</c:v>
                      </c:pt>
                      <c:pt idx="147">
                        <c:v>4.0000000000000001E-3</c:v>
                      </c:pt>
                      <c:pt idx="148">
                        <c:v>4.0000000000000001E-3</c:v>
                      </c:pt>
                      <c:pt idx="149">
                        <c:v>4.0000000000000001E-3</c:v>
                      </c:pt>
                      <c:pt idx="150">
                        <c:v>4.0000000000000001E-3</c:v>
                      </c:pt>
                      <c:pt idx="151">
                        <c:v>4.0000000000000001E-3</c:v>
                      </c:pt>
                      <c:pt idx="152">
                        <c:v>4.0000000000000001E-3</c:v>
                      </c:pt>
                      <c:pt idx="153">
                        <c:v>4.0000000000000001E-3</c:v>
                      </c:pt>
                      <c:pt idx="154">
                        <c:v>5.0000000000000001E-3</c:v>
                      </c:pt>
                      <c:pt idx="155">
                        <c:v>5.0000000000000001E-3</c:v>
                      </c:pt>
                      <c:pt idx="156">
                        <c:v>5.0000000000000001E-3</c:v>
                      </c:pt>
                      <c:pt idx="157">
                        <c:v>5.0000000000000001E-3</c:v>
                      </c:pt>
                      <c:pt idx="158">
                        <c:v>5.0000000000000001E-3</c:v>
                      </c:pt>
                      <c:pt idx="159">
                        <c:v>5.0000000000000001E-3</c:v>
                      </c:pt>
                      <c:pt idx="160">
                        <c:v>5.0000000000000001E-3</c:v>
                      </c:pt>
                      <c:pt idx="161">
                        <c:v>5.0000000000000001E-3</c:v>
                      </c:pt>
                      <c:pt idx="162">
                        <c:v>5.0000000000000001E-3</c:v>
                      </c:pt>
                      <c:pt idx="163">
                        <c:v>5.0000000000000001E-3</c:v>
                      </c:pt>
                      <c:pt idx="164">
                        <c:v>6.0000000000000001E-3</c:v>
                      </c:pt>
                      <c:pt idx="165">
                        <c:v>6.0000000000000001E-3</c:v>
                      </c:pt>
                      <c:pt idx="166">
                        <c:v>6.0000000000000001E-3</c:v>
                      </c:pt>
                      <c:pt idx="167">
                        <c:v>6.0000000000000001E-3</c:v>
                      </c:pt>
                      <c:pt idx="168">
                        <c:v>6.0000000000000001E-3</c:v>
                      </c:pt>
                      <c:pt idx="169">
                        <c:v>6.0000000000000001E-3</c:v>
                      </c:pt>
                      <c:pt idx="170">
                        <c:v>6.0000000000000001E-3</c:v>
                      </c:pt>
                      <c:pt idx="171">
                        <c:v>6.0000000000000001E-3</c:v>
                      </c:pt>
                    </c:numCache>
                  </c:numRef>
                </c:val>
                <c:extLst>
                  <c:ext xmlns:c15="http://schemas.microsoft.com/office/drawing/2012/chart" uri="{02D57815-91ED-43cb-92C2-25804820EDAC}">
                    <c15:filteredSeriesTitle>
                      <c15:tx>
                        <c:strRef>
                          <c:extLst>
                            <c:ext uri="{02D57815-91ED-43cb-92C2-25804820EDAC}">
                              <c15:formulaRef>
                                <c15:sqref>Sheet1!$BW$1</c15:sqref>
                              </c15:formulaRef>
                            </c:ext>
                          </c:extLst>
                          <c:strCache>
                            <c:ptCount val="1"/>
                            <c:pt idx="0">
                              <c:v>temperature_change_from_n2o</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49-B739-4C9A-805F-8604B564D8BA}"/>
                  </c:ext>
                </c:extLst>
              </c15:ser>
            </c15:filteredBarSeries>
            <c15:filteredBarSeries>
              <c15:ser>
                <c:idx val="74"/>
                <c:order val="74"/>
                <c:spPr>
                  <a:solidFill>
                    <a:schemeClr val="dk1">
                      <a:tint val="30000"/>
                    </a:schemeClr>
                  </a:solidFill>
                  <a:ln>
                    <a:noFill/>
                  </a:ln>
                  <a:effectLst/>
                </c:spPr>
                <c:invertIfNegative val="0"/>
                <c:val>
                  <c:numRef>
                    <c:extLst>
                      <c:ext xmlns:c15="http://schemas.microsoft.com/office/drawing/2012/chart" uri="{02D57815-91ED-43cb-92C2-25804820EDAC}">
                        <c15:formulaRef>
                          <c15:sqref>Sheet1!$BX$2:$BX$173</c15:sqref>
                        </c15:formulaRef>
                      </c:ext>
                    </c:extLst>
                    <c:numCache>
                      <c:formatCode>General</c:formatCode>
                      <c:ptCount val="172"/>
                      <c:pt idx="140">
                        <c:v>1002.56</c:v>
                      </c:pt>
                      <c:pt idx="141">
                        <c:v>1056.25</c:v>
                      </c:pt>
                      <c:pt idx="142">
                        <c:v>1081.28</c:v>
                      </c:pt>
                      <c:pt idx="143">
                        <c:v>1114.22</c:v>
                      </c:pt>
                      <c:pt idx="144">
                        <c:v>1158.48</c:v>
                      </c:pt>
                      <c:pt idx="145">
                        <c:v>1223.6500000000001</c:v>
                      </c:pt>
                      <c:pt idx="146">
                        <c:v>1272.74</c:v>
                      </c:pt>
                      <c:pt idx="147">
                        <c:v>1331.88</c:v>
                      </c:pt>
                      <c:pt idx="148">
                        <c:v>1362.33</c:v>
                      </c:pt>
                      <c:pt idx="149">
                        <c:v>1440.38</c:v>
                      </c:pt>
                      <c:pt idx="150">
                        <c:v>1477.87</c:v>
                      </c:pt>
                      <c:pt idx="151">
                        <c:v>1725.86</c:v>
                      </c:pt>
                      <c:pt idx="152">
                        <c:v>1744.38</c:v>
                      </c:pt>
                      <c:pt idx="153">
                        <c:v>1787.88</c:v>
                      </c:pt>
                      <c:pt idx="154">
                        <c:v>1876.85</c:v>
                      </c:pt>
                      <c:pt idx="155">
                        <c:v>1948.11</c:v>
                      </c:pt>
                      <c:pt idx="156">
                        <c:v>2045.4</c:v>
                      </c:pt>
                      <c:pt idx="157">
                        <c:v>2191.17</c:v>
                      </c:pt>
                      <c:pt idx="158">
                        <c:v>2289.14</c:v>
                      </c:pt>
                      <c:pt idx="159">
                        <c:v>2438.92</c:v>
                      </c:pt>
                      <c:pt idx="160">
                        <c:v>2546.79</c:v>
                      </c:pt>
                      <c:pt idx="161">
                        <c:v>2584.75</c:v>
                      </c:pt>
                      <c:pt idx="162">
                        <c:v>2740.4</c:v>
                      </c:pt>
                      <c:pt idx="163">
                        <c:v>2804.34</c:v>
                      </c:pt>
                      <c:pt idx="164">
                        <c:v>2984.52</c:v>
                      </c:pt>
                      <c:pt idx="165">
                        <c:v>3003.07</c:v>
                      </c:pt>
                      <c:pt idx="166">
                        <c:v>3076.48</c:v>
                      </c:pt>
                      <c:pt idx="167">
                        <c:v>3215.07</c:v>
                      </c:pt>
                      <c:pt idx="168">
                        <c:v>3360.56</c:v>
                      </c:pt>
                      <c:pt idx="169">
                        <c:v>3363.6</c:v>
                      </c:pt>
                    </c:numCache>
                  </c:numRef>
                </c:val>
                <c:extLst>
                  <c:ext xmlns:c15="http://schemas.microsoft.com/office/drawing/2012/chart" uri="{02D57815-91ED-43cb-92C2-25804820EDAC}">
                    <c15:filteredSeriesTitle>
                      <c15:tx>
                        <c:strRef>
                          <c:extLst>
                            <c:ext uri="{02D57815-91ED-43cb-92C2-25804820EDAC}">
                              <c15:formulaRef>
                                <c15:sqref>Sheet1!$BX$1</c15:sqref>
                              </c15:formulaRef>
                            </c:ext>
                          </c:extLst>
                          <c:strCache>
                            <c:ptCount val="1"/>
                            <c:pt idx="0">
                              <c:v>total_ghg</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4A-B739-4C9A-805F-8604B564D8BA}"/>
                  </c:ext>
                </c:extLst>
              </c15:ser>
            </c15:filteredBarSeries>
            <c15:filteredBarSeries>
              <c15:ser>
                <c:idx val="75"/>
                <c:order val="75"/>
                <c:spPr>
                  <a:solidFill>
                    <a:schemeClr val="dk1">
                      <a:tint val="60000"/>
                    </a:schemeClr>
                  </a:solidFill>
                  <a:ln>
                    <a:noFill/>
                  </a:ln>
                  <a:effectLst/>
                </c:spPr>
                <c:invertIfNegative val="0"/>
                <c:val>
                  <c:numRef>
                    <c:extLst>
                      <c:ext xmlns:c15="http://schemas.microsoft.com/office/drawing/2012/chart" uri="{02D57815-91ED-43cb-92C2-25804820EDAC}">
                        <c15:formulaRef>
                          <c15:sqref>Sheet1!$BY$2:$BY$173</c15:sqref>
                        </c15:formulaRef>
                      </c:ext>
                    </c:extLst>
                    <c:numCache>
                      <c:formatCode>General</c:formatCode>
                      <c:ptCount val="172"/>
                      <c:pt idx="140">
                        <c:v>1219.55</c:v>
                      </c:pt>
                      <c:pt idx="141">
                        <c:v>1273.25</c:v>
                      </c:pt>
                      <c:pt idx="142">
                        <c:v>1298.28</c:v>
                      </c:pt>
                      <c:pt idx="143">
                        <c:v>1331.22</c:v>
                      </c:pt>
                      <c:pt idx="144">
                        <c:v>1375.48</c:v>
                      </c:pt>
                      <c:pt idx="145">
                        <c:v>1440.61</c:v>
                      </c:pt>
                      <c:pt idx="146">
                        <c:v>1492.17</c:v>
                      </c:pt>
                      <c:pt idx="147">
                        <c:v>1551.53</c:v>
                      </c:pt>
                      <c:pt idx="148">
                        <c:v>1581.96</c:v>
                      </c:pt>
                      <c:pt idx="149">
                        <c:v>1658.41</c:v>
                      </c:pt>
                      <c:pt idx="150">
                        <c:v>1697.23</c:v>
                      </c:pt>
                      <c:pt idx="151">
                        <c:v>1719.69</c:v>
                      </c:pt>
                      <c:pt idx="152">
                        <c:v>1738.53</c:v>
                      </c:pt>
                      <c:pt idx="153">
                        <c:v>1779.37</c:v>
                      </c:pt>
                      <c:pt idx="154">
                        <c:v>1866.5</c:v>
                      </c:pt>
                      <c:pt idx="155">
                        <c:v>1940.03</c:v>
                      </c:pt>
                      <c:pt idx="156">
                        <c:v>2037.3</c:v>
                      </c:pt>
                      <c:pt idx="157">
                        <c:v>2180.79</c:v>
                      </c:pt>
                      <c:pt idx="158">
                        <c:v>2281</c:v>
                      </c:pt>
                      <c:pt idx="159">
                        <c:v>2423.8000000000002</c:v>
                      </c:pt>
                      <c:pt idx="160">
                        <c:v>2533.9899999999998</c:v>
                      </c:pt>
                      <c:pt idx="161">
                        <c:v>2645.63</c:v>
                      </c:pt>
                      <c:pt idx="162">
                        <c:v>2795.86</c:v>
                      </c:pt>
                      <c:pt idx="163">
                        <c:v>2863.84</c:v>
                      </c:pt>
                      <c:pt idx="164">
                        <c:v>3044.96</c:v>
                      </c:pt>
                      <c:pt idx="165">
                        <c:v>3064.54</c:v>
                      </c:pt>
                      <c:pt idx="166">
                        <c:v>3106.34</c:v>
                      </c:pt>
                      <c:pt idx="167">
                        <c:v>3242.17</c:v>
                      </c:pt>
                      <c:pt idx="168">
                        <c:v>3388.92</c:v>
                      </c:pt>
                      <c:pt idx="169">
                        <c:v>3394.87</c:v>
                      </c:pt>
                    </c:numCache>
                  </c:numRef>
                </c:val>
                <c:extLst>
                  <c:ext xmlns:c15="http://schemas.microsoft.com/office/drawing/2012/chart" uri="{02D57815-91ED-43cb-92C2-25804820EDAC}">
                    <c15:filteredSeriesTitle>
                      <c15:tx>
                        <c:strRef>
                          <c:extLst>
                            <c:ext uri="{02D57815-91ED-43cb-92C2-25804820EDAC}">
                              <c15:formulaRef>
                                <c15:sqref>Sheet1!$BY$1</c15:sqref>
                              </c15:formulaRef>
                            </c:ext>
                          </c:extLst>
                          <c:strCache>
                            <c:ptCount val="1"/>
                            <c:pt idx="0">
                              <c:v>total_ghg_excluding_lucf</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4B-B739-4C9A-805F-8604B564D8BA}"/>
                  </c:ext>
                </c:extLst>
              </c15:ser>
            </c15:filteredBarSeries>
            <c15:filteredBarSeries>
              <c15:ser>
                <c:idx val="76"/>
                <c:order val="76"/>
                <c:spPr>
                  <a:solidFill>
                    <a:schemeClr val="dk1">
                      <a:tint val="80000"/>
                    </a:schemeClr>
                  </a:solidFill>
                  <a:ln>
                    <a:noFill/>
                  </a:ln>
                  <a:effectLst/>
                </c:spPr>
                <c:invertIfNegative val="0"/>
                <c:val>
                  <c:numRef>
                    <c:extLst>
                      <c:ext xmlns:c15="http://schemas.microsoft.com/office/drawing/2012/chart" uri="{02D57815-91ED-43cb-92C2-25804820EDAC}">
                        <c15:formulaRef>
                          <c15:sqref>Sheet1!$BZ$2:$BZ$173</c15:sqref>
                        </c15:formulaRef>
                      </c:ext>
                    </c:extLst>
                    <c:numCache>
                      <c:formatCode>General</c:formatCode>
                      <c:ptCount val="172"/>
                      <c:pt idx="140">
                        <c:v>-2.7570000000000001</c:v>
                      </c:pt>
                      <c:pt idx="141">
                        <c:v>-18.738</c:v>
                      </c:pt>
                      <c:pt idx="142">
                        <c:v>-9.07</c:v>
                      </c:pt>
                      <c:pt idx="143">
                        <c:v>-25.593</c:v>
                      </c:pt>
                      <c:pt idx="144">
                        <c:v>-31.422000000000001</c:v>
                      </c:pt>
                      <c:pt idx="145">
                        <c:v>-42.026000000000003</c:v>
                      </c:pt>
                      <c:pt idx="146">
                        <c:v>-56.502000000000002</c:v>
                      </c:pt>
                      <c:pt idx="147">
                        <c:v>-55</c:v>
                      </c:pt>
                      <c:pt idx="148">
                        <c:v>-56.661999999999999</c:v>
                      </c:pt>
                      <c:pt idx="149">
                        <c:v>-47.783000000000001</c:v>
                      </c:pt>
                      <c:pt idx="150">
                        <c:v>-72.483999999999995</c:v>
                      </c:pt>
                      <c:pt idx="151">
                        <c:v>-78.576999999999998</c:v>
                      </c:pt>
                      <c:pt idx="152">
                        <c:v>-93.974000000000004</c:v>
                      </c:pt>
                      <c:pt idx="153">
                        <c:v>-77.647999999999996</c:v>
                      </c:pt>
                      <c:pt idx="154">
                        <c:v>-89.09</c:v>
                      </c:pt>
                      <c:pt idx="155">
                        <c:v>-89.281000000000006</c:v>
                      </c:pt>
                      <c:pt idx="156">
                        <c:v>-106.90300000000001</c:v>
                      </c:pt>
                      <c:pt idx="157">
                        <c:v>-88.146000000000001</c:v>
                      </c:pt>
                      <c:pt idx="158">
                        <c:v>-100.732</c:v>
                      </c:pt>
                      <c:pt idx="159">
                        <c:v>-85.622</c:v>
                      </c:pt>
                      <c:pt idx="160">
                        <c:v>-98.923000000000002</c:v>
                      </c:pt>
                      <c:pt idx="161">
                        <c:v>-136.16</c:v>
                      </c:pt>
                      <c:pt idx="162">
                        <c:v>-142.16999999999999</c:v>
                      </c:pt>
                      <c:pt idx="163">
                        <c:v>-221.76</c:v>
                      </c:pt>
                      <c:pt idx="164">
                        <c:v>-194.85</c:v>
                      </c:pt>
                      <c:pt idx="165">
                        <c:v>-144.87</c:v>
                      </c:pt>
                      <c:pt idx="166">
                        <c:v>-174.846</c:v>
                      </c:pt>
                      <c:pt idx="167">
                        <c:v>-145.79300000000001</c:v>
                      </c:pt>
                      <c:pt idx="168">
                        <c:v>-168.744</c:v>
                      </c:pt>
                      <c:pt idx="169">
                        <c:v>-158.946</c:v>
                      </c:pt>
                      <c:pt idx="170">
                        <c:v>-168.131</c:v>
                      </c:pt>
                    </c:numCache>
                  </c:numRef>
                </c:val>
                <c:extLst>
                  <c:ext xmlns:c15="http://schemas.microsoft.com/office/drawing/2012/chart" uri="{02D57815-91ED-43cb-92C2-25804820EDAC}">
                    <c15:filteredSeriesTitle>
                      <c15:tx>
                        <c:strRef>
                          <c:extLst>
                            <c:ext uri="{02D57815-91ED-43cb-92C2-25804820EDAC}">
                              <c15:formulaRef>
                                <c15:sqref>Sheet1!$BZ$1</c15:sqref>
                              </c15:formulaRef>
                            </c:ext>
                          </c:extLst>
                          <c:strCache>
                            <c:ptCount val="1"/>
                            <c:pt idx="0">
                              <c:v>trade_co2</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4C-B739-4C9A-805F-8604B564D8BA}"/>
                  </c:ext>
                </c:extLst>
              </c15:ser>
            </c15:filteredBarSeries>
            <c15:filteredBarSeries>
              <c15:ser>
                <c:idx val="77"/>
                <c:order val="77"/>
                <c:spPr>
                  <a:solidFill>
                    <a:schemeClr val="dk1">
                      <a:tint val="88500"/>
                    </a:schemeClr>
                  </a:solidFill>
                  <a:ln>
                    <a:noFill/>
                  </a:ln>
                  <a:effectLst/>
                </c:spPr>
                <c:invertIfNegative val="0"/>
                <c:val>
                  <c:numRef>
                    <c:extLst>
                      <c:ext xmlns:c15="http://schemas.microsoft.com/office/drawing/2012/chart" uri="{02D57815-91ED-43cb-92C2-25804820EDAC}">
                        <c15:formulaRef>
                          <c15:sqref>Sheet1!$CA$2:$CA$173</c15:sqref>
                        </c15:formulaRef>
                      </c:ext>
                    </c:extLst>
                    <c:numCache>
                      <c:formatCode>General</c:formatCode>
                      <c:ptCount val="172"/>
                      <c:pt idx="140">
                        <c:v>-0.47699999999999998</c:v>
                      </c:pt>
                      <c:pt idx="141">
                        <c:v>-3.0449999999999999</c:v>
                      </c:pt>
                      <c:pt idx="142">
                        <c:v>-1.3839999999999999</c:v>
                      </c:pt>
                      <c:pt idx="143">
                        <c:v>-3.7789999999999999</c:v>
                      </c:pt>
                      <c:pt idx="144">
                        <c:v>-4.3869999999999996</c:v>
                      </c:pt>
                      <c:pt idx="145">
                        <c:v>-5.5190000000000001</c:v>
                      </c:pt>
                      <c:pt idx="146">
                        <c:v>-6.8470000000000004</c:v>
                      </c:pt>
                      <c:pt idx="147">
                        <c:v>-6.4029999999999996</c:v>
                      </c:pt>
                      <c:pt idx="148">
                        <c:v>-6.4610000000000003</c:v>
                      </c:pt>
                      <c:pt idx="149">
                        <c:v>-5.0250000000000004</c:v>
                      </c:pt>
                      <c:pt idx="150">
                        <c:v>-7.4109999999999996</c:v>
                      </c:pt>
                      <c:pt idx="151">
                        <c:v>-7.923</c:v>
                      </c:pt>
                      <c:pt idx="152">
                        <c:v>-9.1940000000000008</c:v>
                      </c:pt>
                      <c:pt idx="153">
                        <c:v>-7.3339999999999996</c:v>
                      </c:pt>
                      <c:pt idx="154">
                        <c:v>-7.923</c:v>
                      </c:pt>
                      <c:pt idx="155">
                        <c:v>-7.5350000000000001</c:v>
                      </c:pt>
                      <c:pt idx="156">
                        <c:v>-8.4939999999999998</c:v>
                      </c:pt>
                      <c:pt idx="157">
                        <c:v>-6.4960000000000004</c:v>
                      </c:pt>
                      <c:pt idx="158">
                        <c:v>-6.8920000000000003</c:v>
                      </c:pt>
                      <c:pt idx="159">
                        <c:v>-5.3129999999999997</c:v>
                      </c:pt>
                      <c:pt idx="160">
                        <c:v>-5.9009999999999998</c:v>
                      </c:pt>
                      <c:pt idx="161">
                        <c:v>-7.6559999999999997</c:v>
                      </c:pt>
                      <c:pt idx="162">
                        <c:v>-7.2439999999999998</c:v>
                      </c:pt>
                      <c:pt idx="163">
                        <c:v>-10.884</c:v>
                      </c:pt>
                      <c:pt idx="164">
                        <c:v>-8.9079999999999995</c:v>
                      </c:pt>
                      <c:pt idx="165">
                        <c:v>-6.38</c:v>
                      </c:pt>
                      <c:pt idx="166">
                        <c:v>-7.335</c:v>
                      </c:pt>
                      <c:pt idx="167">
                        <c:v>-5.9880000000000004</c:v>
                      </c:pt>
                      <c:pt idx="168">
                        <c:v>-6.4889999999999999</c:v>
                      </c:pt>
                      <c:pt idx="169">
                        <c:v>-6.0519999999999996</c:v>
                      </c:pt>
                      <c:pt idx="170">
                        <c:v>-6.8769999999999998</c:v>
                      </c:pt>
                    </c:numCache>
                  </c:numRef>
                </c:val>
                <c:extLst>
                  <c:ext xmlns:c15="http://schemas.microsoft.com/office/drawing/2012/chart" uri="{02D57815-91ED-43cb-92C2-25804820EDAC}">
                    <c15:filteredSeriesTitle>
                      <c15:tx>
                        <c:strRef>
                          <c:extLst>
                            <c:ext uri="{02D57815-91ED-43cb-92C2-25804820EDAC}">
                              <c15:formulaRef>
                                <c15:sqref>Sheet1!$CA$1</c15:sqref>
                              </c15:formulaRef>
                            </c:ext>
                          </c:extLst>
                          <c:strCache>
                            <c:ptCount val="1"/>
                            <c:pt idx="0">
                              <c:v>trade_co2_share</c:v>
                            </c:pt>
                          </c:strCache>
                        </c:strRef>
                      </c15:tx>
                    </c15:filteredSeriesTitle>
                  </c:ext>
                  <c:ext xmlns:c15="http://schemas.microsoft.com/office/drawing/2012/chart" uri="{02D57815-91ED-43cb-92C2-25804820EDAC}">
                    <c15:filteredCategoryTitle>
                      <c15:cat>
                        <c:strRef>
                          <c:extLst>
                            <c:ext uri="{02D57815-91ED-43cb-92C2-25804820EDAC}">
                              <c15:formulaRef>
                                <c15:sqref>Sheet1!$A$2:$A$173</c15:sqref>
                              </c15:formulaRef>
                            </c:ext>
                          </c:extLst>
                          <c:strCache>
                            <c:ptCount val="172"/>
                            <c:pt idx="0">
                              <c:v>India</c:v>
                            </c:pt>
                            <c:pt idx="1">
                              <c:v>India</c:v>
                            </c:pt>
                            <c:pt idx="2">
                              <c:v>India</c:v>
                            </c:pt>
                            <c:pt idx="3">
                              <c:v>India</c:v>
                            </c:pt>
                            <c:pt idx="4">
                              <c:v>India</c:v>
                            </c:pt>
                            <c:pt idx="5">
                              <c:v>India</c:v>
                            </c:pt>
                            <c:pt idx="6">
                              <c:v>India</c:v>
                            </c:pt>
                            <c:pt idx="7">
                              <c:v>India</c:v>
                            </c:pt>
                            <c:pt idx="8">
                              <c:v>India</c:v>
                            </c:pt>
                            <c:pt idx="9">
                              <c:v>India</c:v>
                            </c:pt>
                            <c:pt idx="10">
                              <c:v>India</c:v>
                            </c:pt>
                            <c:pt idx="11">
                              <c:v>India</c:v>
                            </c:pt>
                            <c:pt idx="12">
                              <c:v>India</c:v>
                            </c:pt>
                            <c:pt idx="13">
                              <c:v>India</c:v>
                            </c:pt>
                            <c:pt idx="14">
                              <c:v>India</c:v>
                            </c:pt>
                            <c:pt idx="15">
                              <c:v>India</c:v>
                            </c:pt>
                            <c:pt idx="16">
                              <c:v>India</c:v>
                            </c:pt>
                            <c:pt idx="17">
                              <c:v>India</c:v>
                            </c:pt>
                            <c:pt idx="18">
                              <c:v>India</c:v>
                            </c:pt>
                            <c:pt idx="19">
                              <c:v>India</c:v>
                            </c:pt>
                            <c:pt idx="20">
                              <c:v>India</c:v>
                            </c:pt>
                            <c:pt idx="21">
                              <c:v>India</c:v>
                            </c:pt>
                            <c:pt idx="22">
                              <c:v>India</c:v>
                            </c:pt>
                            <c:pt idx="23">
                              <c:v>India</c:v>
                            </c:pt>
                            <c:pt idx="24">
                              <c:v>India</c:v>
                            </c:pt>
                            <c:pt idx="25">
                              <c:v>India</c:v>
                            </c:pt>
                            <c:pt idx="26">
                              <c:v>India</c:v>
                            </c:pt>
                            <c:pt idx="27">
                              <c:v>India</c:v>
                            </c:pt>
                            <c:pt idx="28">
                              <c:v>India</c:v>
                            </c:pt>
                            <c:pt idx="29">
                              <c:v>India</c:v>
                            </c:pt>
                            <c:pt idx="30">
                              <c:v>India</c:v>
                            </c:pt>
                            <c:pt idx="31">
                              <c:v>India</c:v>
                            </c:pt>
                            <c:pt idx="32">
                              <c:v>India</c:v>
                            </c:pt>
                            <c:pt idx="33">
                              <c:v>India</c:v>
                            </c:pt>
                            <c:pt idx="34">
                              <c:v>India</c:v>
                            </c:pt>
                            <c:pt idx="35">
                              <c:v>India</c:v>
                            </c:pt>
                            <c:pt idx="36">
                              <c:v>India</c:v>
                            </c:pt>
                            <c:pt idx="37">
                              <c:v>India</c:v>
                            </c:pt>
                            <c:pt idx="38">
                              <c:v>India</c:v>
                            </c:pt>
                            <c:pt idx="39">
                              <c:v>India</c:v>
                            </c:pt>
                            <c:pt idx="40">
                              <c:v>India</c:v>
                            </c:pt>
                            <c:pt idx="41">
                              <c:v>India</c:v>
                            </c:pt>
                            <c:pt idx="42">
                              <c:v>India</c:v>
                            </c:pt>
                            <c:pt idx="43">
                              <c:v>India</c:v>
                            </c:pt>
                            <c:pt idx="44">
                              <c:v>India</c:v>
                            </c:pt>
                            <c:pt idx="45">
                              <c:v>India</c:v>
                            </c:pt>
                            <c:pt idx="46">
                              <c:v>India</c:v>
                            </c:pt>
                            <c:pt idx="47">
                              <c:v>India</c:v>
                            </c:pt>
                            <c:pt idx="48">
                              <c:v>India</c:v>
                            </c:pt>
                            <c:pt idx="49">
                              <c:v>India</c:v>
                            </c:pt>
                            <c:pt idx="50">
                              <c:v>India</c:v>
                            </c:pt>
                            <c:pt idx="51">
                              <c:v>India</c:v>
                            </c:pt>
                            <c:pt idx="52">
                              <c:v>India</c:v>
                            </c:pt>
                            <c:pt idx="53">
                              <c:v>India</c:v>
                            </c:pt>
                            <c:pt idx="54">
                              <c:v>India</c:v>
                            </c:pt>
                            <c:pt idx="55">
                              <c:v>India</c:v>
                            </c:pt>
                            <c:pt idx="56">
                              <c:v>India</c:v>
                            </c:pt>
                            <c:pt idx="57">
                              <c:v>India</c:v>
                            </c:pt>
                            <c:pt idx="58">
                              <c:v>India</c:v>
                            </c:pt>
                            <c:pt idx="59">
                              <c:v>India</c:v>
                            </c:pt>
                            <c:pt idx="60">
                              <c:v>India</c:v>
                            </c:pt>
                            <c:pt idx="61">
                              <c:v>India</c:v>
                            </c:pt>
                            <c:pt idx="62">
                              <c:v>India</c:v>
                            </c:pt>
                            <c:pt idx="63">
                              <c:v>India</c:v>
                            </c:pt>
                            <c:pt idx="64">
                              <c:v>India</c:v>
                            </c:pt>
                            <c:pt idx="65">
                              <c:v>India</c:v>
                            </c:pt>
                            <c:pt idx="66">
                              <c:v>India</c:v>
                            </c:pt>
                            <c:pt idx="67">
                              <c:v>India</c:v>
                            </c:pt>
                            <c:pt idx="68">
                              <c:v>India</c:v>
                            </c:pt>
                            <c:pt idx="69">
                              <c:v>India</c:v>
                            </c:pt>
                            <c:pt idx="70">
                              <c:v>India</c:v>
                            </c:pt>
                            <c:pt idx="71">
                              <c:v>India</c:v>
                            </c:pt>
                            <c:pt idx="72">
                              <c:v>India</c:v>
                            </c:pt>
                            <c:pt idx="73">
                              <c:v>India</c:v>
                            </c:pt>
                            <c:pt idx="74">
                              <c:v>India</c:v>
                            </c:pt>
                            <c:pt idx="75">
                              <c:v>India</c:v>
                            </c:pt>
                            <c:pt idx="76">
                              <c:v>India</c:v>
                            </c:pt>
                            <c:pt idx="77">
                              <c:v>India</c:v>
                            </c:pt>
                            <c:pt idx="78">
                              <c:v>India</c:v>
                            </c:pt>
                            <c:pt idx="79">
                              <c:v>India</c:v>
                            </c:pt>
                            <c:pt idx="80">
                              <c:v>India</c:v>
                            </c:pt>
                            <c:pt idx="81">
                              <c:v>India</c:v>
                            </c:pt>
                            <c:pt idx="82">
                              <c:v>India</c:v>
                            </c:pt>
                            <c:pt idx="83">
                              <c:v>India</c:v>
                            </c:pt>
                            <c:pt idx="84">
                              <c:v>India</c:v>
                            </c:pt>
                            <c:pt idx="85">
                              <c:v>India</c:v>
                            </c:pt>
                            <c:pt idx="86">
                              <c:v>India</c:v>
                            </c:pt>
                            <c:pt idx="87">
                              <c:v>India</c:v>
                            </c:pt>
                            <c:pt idx="88">
                              <c:v>India</c:v>
                            </c:pt>
                            <c:pt idx="89">
                              <c:v>India</c:v>
                            </c:pt>
                            <c:pt idx="90">
                              <c:v>India</c:v>
                            </c:pt>
                            <c:pt idx="91">
                              <c:v>India</c:v>
                            </c:pt>
                            <c:pt idx="92">
                              <c:v>India</c:v>
                            </c:pt>
                            <c:pt idx="93">
                              <c:v>India</c:v>
                            </c:pt>
                            <c:pt idx="94">
                              <c:v>India</c:v>
                            </c:pt>
                            <c:pt idx="95">
                              <c:v>India</c:v>
                            </c:pt>
                            <c:pt idx="96">
                              <c:v>India</c:v>
                            </c:pt>
                            <c:pt idx="97">
                              <c:v>India</c:v>
                            </c:pt>
                            <c:pt idx="98">
                              <c:v>India</c:v>
                            </c:pt>
                            <c:pt idx="99">
                              <c:v>India</c:v>
                            </c:pt>
                            <c:pt idx="100">
                              <c:v>India</c:v>
                            </c:pt>
                            <c:pt idx="101">
                              <c:v>India</c:v>
                            </c:pt>
                            <c:pt idx="102">
                              <c:v>India</c:v>
                            </c:pt>
                            <c:pt idx="103">
                              <c:v>India</c:v>
                            </c:pt>
                            <c:pt idx="104">
                              <c:v>India</c:v>
                            </c:pt>
                            <c:pt idx="105">
                              <c:v>India</c:v>
                            </c:pt>
                            <c:pt idx="106">
                              <c:v>India</c:v>
                            </c:pt>
                            <c:pt idx="107">
                              <c:v>India</c:v>
                            </c:pt>
                            <c:pt idx="108">
                              <c:v>India</c:v>
                            </c:pt>
                            <c:pt idx="109">
                              <c:v>India</c:v>
                            </c:pt>
                            <c:pt idx="110">
                              <c:v>India</c:v>
                            </c:pt>
                            <c:pt idx="111">
                              <c:v>India</c:v>
                            </c:pt>
                            <c:pt idx="112">
                              <c:v>India</c:v>
                            </c:pt>
                            <c:pt idx="113">
                              <c:v>India</c:v>
                            </c:pt>
                            <c:pt idx="114">
                              <c:v>India</c:v>
                            </c:pt>
                            <c:pt idx="115">
                              <c:v>India</c:v>
                            </c:pt>
                            <c:pt idx="116">
                              <c:v>India</c:v>
                            </c:pt>
                            <c:pt idx="117">
                              <c:v>India</c:v>
                            </c:pt>
                            <c:pt idx="118">
                              <c:v>India</c:v>
                            </c:pt>
                            <c:pt idx="119">
                              <c:v>India</c:v>
                            </c:pt>
                            <c:pt idx="120">
                              <c:v>India</c:v>
                            </c:pt>
                            <c:pt idx="121">
                              <c:v>India</c:v>
                            </c:pt>
                            <c:pt idx="122">
                              <c:v>India</c:v>
                            </c:pt>
                            <c:pt idx="123">
                              <c:v>India</c:v>
                            </c:pt>
                            <c:pt idx="124">
                              <c:v>India</c:v>
                            </c:pt>
                            <c:pt idx="125">
                              <c:v>India</c:v>
                            </c:pt>
                            <c:pt idx="126">
                              <c:v>India</c:v>
                            </c:pt>
                            <c:pt idx="127">
                              <c:v>India</c:v>
                            </c:pt>
                            <c:pt idx="128">
                              <c:v>India</c:v>
                            </c:pt>
                            <c:pt idx="129">
                              <c:v>India</c:v>
                            </c:pt>
                            <c:pt idx="130">
                              <c:v>India</c:v>
                            </c:pt>
                            <c:pt idx="131">
                              <c:v>India</c:v>
                            </c:pt>
                            <c:pt idx="132">
                              <c:v>India</c:v>
                            </c:pt>
                            <c:pt idx="133">
                              <c:v>India</c:v>
                            </c:pt>
                            <c:pt idx="134">
                              <c:v>India</c:v>
                            </c:pt>
                            <c:pt idx="135">
                              <c:v>India</c:v>
                            </c:pt>
                            <c:pt idx="136">
                              <c:v>India</c:v>
                            </c:pt>
                            <c:pt idx="137">
                              <c:v>India</c:v>
                            </c:pt>
                            <c:pt idx="138">
                              <c:v>India</c:v>
                            </c:pt>
                            <c:pt idx="139">
                              <c:v>India</c:v>
                            </c:pt>
                            <c:pt idx="140">
                              <c:v>India</c:v>
                            </c:pt>
                            <c:pt idx="141">
                              <c:v>India</c:v>
                            </c:pt>
                            <c:pt idx="142">
                              <c:v>India</c:v>
                            </c:pt>
                            <c:pt idx="143">
                              <c:v>India</c:v>
                            </c:pt>
                            <c:pt idx="144">
                              <c:v>India</c:v>
                            </c:pt>
                            <c:pt idx="145">
                              <c:v>India</c:v>
                            </c:pt>
                            <c:pt idx="146">
                              <c:v>India</c:v>
                            </c:pt>
                            <c:pt idx="147">
                              <c:v>India</c:v>
                            </c:pt>
                            <c:pt idx="148">
                              <c:v>India</c:v>
                            </c:pt>
                            <c:pt idx="149">
                              <c:v>India</c:v>
                            </c:pt>
                            <c:pt idx="150">
                              <c:v>India</c:v>
                            </c:pt>
                            <c:pt idx="151">
                              <c:v>India</c:v>
                            </c:pt>
                            <c:pt idx="152">
                              <c:v>India</c:v>
                            </c:pt>
                            <c:pt idx="153">
                              <c:v>India</c:v>
                            </c:pt>
                            <c:pt idx="154">
                              <c:v>India</c:v>
                            </c:pt>
                            <c:pt idx="155">
                              <c:v>India</c:v>
                            </c:pt>
                            <c:pt idx="156">
                              <c:v>India</c:v>
                            </c:pt>
                            <c:pt idx="157">
                              <c:v>India</c:v>
                            </c:pt>
                            <c:pt idx="158">
                              <c:v>India</c:v>
                            </c:pt>
                            <c:pt idx="159">
                              <c:v>India</c:v>
                            </c:pt>
                            <c:pt idx="160">
                              <c:v>India</c:v>
                            </c:pt>
                            <c:pt idx="161">
                              <c:v>India</c:v>
                            </c:pt>
                            <c:pt idx="162">
                              <c:v>India</c:v>
                            </c:pt>
                            <c:pt idx="163">
                              <c:v>India</c:v>
                            </c:pt>
                            <c:pt idx="164">
                              <c:v>India</c:v>
                            </c:pt>
                            <c:pt idx="165">
                              <c:v>India</c:v>
                            </c:pt>
                            <c:pt idx="166">
                              <c:v>India</c:v>
                            </c:pt>
                            <c:pt idx="167">
                              <c:v>India</c:v>
                            </c:pt>
                            <c:pt idx="168">
                              <c:v>India</c:v>
                            </c:pt>
                            <c:pt idx="169">
                              <c:v>India</c:v>
                            </c:pt>
                            <c:pt idx="170">
                              <c:v>India</c:v>
                            </c:pt>
                            <c:pt idx="171">
                              <c:v>India</c:v>
                            </c:pt>
                          </c:strCache>
                        </c:strRef>
                      </c15:cat>
                    </c15:filteredCategoryTitle>
                  </c:ext>
                  <c:ext xmlns:c16="http://schemas.microsoft.com/office/drawing/2014/chart" uri="{C3380CC4-5D6E-409C-BE32-E72D297353CC}">
                    <c16:uniqueId val="{0000004D-B739-4C9A-805F-8604B564D8BA}"/>
                  </c:ext>
                </c:extLst>
              </c15:ser>
            </c15:filteredBarSeries>
          </c:ext>
        </c:extLst>
      </c:barChart>
      <c:catAx>
        <c:axId val="37483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4834192"/>
        <c:crosses val="autoZero"/>
        <c:auto val="1"/>
        <c:lblAlgn val="ctr"/>
        <c:lblOffset val="100"/>
        <c:noMultiLvlLbl val="0"/>
      </c:catAx>
      <c:valAx>
        <c:axId val="374834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48334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7/15/2023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7/15/2023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1" y="4434840"/>
            <a:ext cx="4941771" cy="1122202"/>
          </a:xfrm>
        </p:spPr>
        <p:txBody>
          <a:bodyPr anchor="b">
            <a:noAutofit/>
          </a:bodyPr>
          <a:lstStyle>
            <a:lvl1pPr algn="l">
              <a:defRPr sz="3600" cap="all" spc="151"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1" cy="396660"/>
          </a:xfrm>
        </p:spPr>
        <p:txBody>
          <a:bodyPr>
            <a:normAutofit/>
          </a:bodyPr>
          <a:lstStyle>
            <a:lvl1pPr marL="0" indent="0" algn="l">
              <a:lnSpc>
                <a:spcPct val="100000"/>
              </a:lnSpc>
              <a:buNone/>
              <a:defRPr sz="16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2"/>
            <a:ext cx="9488312" cy="5054323"/>
          </a:xfrm>
          <a:prstGeom prst="rect">
            <a:avLst/>
          </a:prstGeom>
        </p:spPr>
      </p:pic>
    </p:spTree>
    <p:extLst>
      <p:ext uri="{BB962C8B-B14F-4D97-AF65-F5344CB8AC3E}">
        <p14:creationId xmlns:p14="http://schemas.microsoft.com/office/powerpoint/2010/main" val="91310864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9"/>
            <a:ext cx="8421688" cy="1325563"/>
          </a:xfrm>
        </p:spPr>
        <p:txBody>
          <a:bodyPr>
            <a:normAutofit/>
          </a:bodyPr>
          <a:lstStyle>
            <a:lvl1pPr algn="ctr">
              <a:defRPr lang="en-US" sz="2800" kern="1200" cap="all" spc="151"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6" y="3064615"/>
            <a:ext cx="1240971" cy="823912"/>
          </a:xfrm>
        </p:spPr>
        <p:txBody>
          <a:bodyPr anchor="ctr">
            <a:noAutofit/>
          </a:bodyPr>
          <a:lstStyle>
            <a:lvl1pPr marL="0" indent="0" algn="ctr">
              <a:buNone/>
              <a:defRPr lang="en-US" sz="4000" kern="1200" cap="all"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5" y="3064615"/>
            <a:ext cx="1240971" cy="823912"/>
          </a:xfrm>
        </p:spPr>
        <p:txBody>
          <a:bodyPr anchor="ctr">
            <a:noAutofit/>
          </a:bodyPr>
          <a:lstStyle>
            <a:lvl1pPr marL="0" indent="0" algn="ctr">
              <a:buNone/>
              <a:defRPr lang="en-US" sz="4000" kern="1200" cap="all"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5" y="3064615"/>
            <a:ext cx="1240971" cy="823912"/>
          </a:xfrm>
        </p:spPr>
        <p:txBody>
          <a:bodyPr anchor="ctr">
            <a:noAutofit/>
          </a:bodyPr>
          <a:lstStyle>
            <a:lvl1pPr marL="0" indent="0" algn="ctr">
              <a:buNone/>
              <a:defRPr lang="en-US" sz="4000" kern="1200" cap="all"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9" y="4824190"/>
            <a:ext cx="3124093" cy="462927"/>
          </a:xfrm>
        </p:spPr>
        <p:txBody>
          <a:bodyPr>
            <a:noAutofit/>
          </a:bodyPr>
          <a:lstStyle>
            <a:lvl1pPr marL="0" indent="0" algn="ctr">
              <a:lnSpc>
                <a:spcPct val="100000"/>
              </a:lnSpc>
              <a:buNone/>
              <a:defRPr sz="2000" cap="all" spc="51" baseline="0">
                <a:solidFill>
                  <a:schemeClr val="tx1">
                    <a:lumMod val="75000"/>
                    <a:lumOff val="25000"/>
                  </a:schemeClr>
                </a:solidFill>
              </a:defRPr>
            </a:lvl1pPr>
            <a:lvl2pPr marL="457189" indent="0">
              <a:lnSpc>
                <a:spcPct val="100000"/>
              </a:lnSpc>
              <a:buNone/>
              <a:defRPr sz="1400" spc="51" baseline="0">
                <a:solidFill>
                  <a:schemeClr val="bg1"/>
                </a:solidFill>
              </a:defRPr>
            </a:lvl2pPr>
            <a:lvl3pPr marL="914377" indent="0">
              <a:lnSpc>
                <a:spcPct val="100000"/>
              </a:lnSpc>
              <a:buNone/>
              <a:defRPr sz="1400" spc="51" baseline="0">
                <a:solidFill>
                  <a:schemeClr val="bg1"/>
                </a:solidFill>
              </a:defRPr>
            </a:lvl3pPr>
            <a:lvl4pPr marL="1371566" indent="0">
              <a:lnSpc>
                <a:spcPct val="100000"/>
              </a:lnSpc>
              <a:buNone/>
              <a:defRPr sz="1400" spc="51" baseline="0">
                <a:solidFill>
                  <a:schemeClr val="bg1"/>
                </a:solidFill>
              </a:defRPr>
            </a:lvl4pPr>
            <a:lvl5pPr marL="1828754" indent="0">
              <a:lnSpc>
                <a:spcPct val="100000"/>
              </a:lnSpc>
              <a:buNone/>
              <a:defRPr sz="1400" spc="51"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2" y="4824190"/>
            <a:ext cx="3139479" cy="462927"/>
          </a:xfrm>
        </p:spPr>
        <p:txBody>
          <a:bodyPr>
            <a:normAutofit/>
          </a:bodyPr>
          <a:lstStyle>
            <a:lvl1pPr marL="0" indent="0" algn="ctr">
              <a:lnSpc>
                <a:spcPct val="100000"/>
              </a:lnSpc>
              <a:buNone/>
              <a:defRPr sz="2000" cap="all" spc="51" baseline="0">
                <a:solidFill>
                  <a:schemeClr val="tx1">
                    <a:lumMod val="75000"/>
                    <a:lumOff val="25000"/>
                  </a:schemeClr>
                </a:solidFill>
              </a:defRPr>
            </a:lvl1pPr>
            <a:lvl2pPr marL="457189" indent="0">
              <a:lnSpc>
                <a:spcPct val="100000"/>
              </a:lnSpc>
              <a:buNone/>
              <a:defRPr sz="2000" cap="all" spc="51" baseline="0">
                <a:solidFill>
                  <a:schemeClr val="bg1"/>
                </a:solidFill>
              </a:defRPr>
            </a:lvl2pPr>
            <a:lvl3pPr marL="914377" indent="0">
              <a:lnSpc>
                <a:spcPct val="100000"/>
              </a:lnSpc>
              <a:buNone/>
              <a:defRPr sz="1400" spc="51" baseline="0">
                <a:solidFill>
                  <a:schemeClr val="bg1"/>
                </a:solidFill>
              </a:defRPr>
            </a:lvl3pPr>
            <a:lvl4pPr marL="1371566" indent="0">
              <a:lnSpc>
                <a:spcPct val="100000"/>
              </a:lnSpc>
              <a:buNone/>
              <a:defRPr sz="1400" spc="51" baseline="0">
                <a:solidFill>
                  <a:schemeClr val="bg1"/>
                </a:solidFill>
              </a:defRPr>
            </a:lvl4pPr>
            <a:lvl5pPr marL="1828754" indent="0">
              <a:lnSpc>
                <a:spcPct val="100000"/>
              </a:lnSpc>
              <a:buNone/>
              <a:defRPr sz="1400" spc="51"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1" y="4824190"/>
            <a:ext cx="3124093" cy="462927"/>
          </a:xfrm>
        </p:spPr>
        <p:txBody>
          <a:bodyPr>
            <a:noAutofit/>
          </a:bodyPr>
          <a:lstStyle>
            <a:lvl1pPr marL="0" indent="0" algn="ctr">
              <a:lnSpc>
                <a:spcPct val="100000"/>
              </a:lnSpc>
              <a:buNone/>
              <a:defRPr sz="2000" cap="all" spc="51" baseline="0">
                <a:solidFill>
                  <a:schemeClr val="tx1">
                    <a:lumMod val="75000"/>
                    <a:lumOff val="25000"/>
                  </a:schemeClr>
                </a:solidFill>
              </a:defRPr>
            </a:lvl1pPr>
            <a:lvl2pPr marL="457189" indent="0">
              <a:lnSpc>
                <a:spcPct val="100000"/>
              </a:lnSpc>
              <a:buNone/>
              <a:defRPr sz="1400" spc="51" baseline="0">
                <a:solidFill>
                  <a:schemeClr val="bg1"/>
                </a:solidFill>
              </a:defRPr>
            </a:lvl2pPr>
            <a:lvl3pPr marL="914377" indent="0">
              <a:lnSpc>
                <a:spcPct val="100000"/>
              </a:lnSpc>
              <a:buNone/>
              <a:defRPr sz="1400" spc="51" baseline="0">
                <a:solidFill>
                  <a:schemeClr val="bg1"/>
                </a:solidFill>
              </a:defRPr>
            </a:lvl3pPr>
            <a:lvl4pPr marL="1371566" indent="0">
              <a:lnSpc>
                <a:spcPct val="100000"/>
              </a:lnSpc>
              <a:buNone/>
              <a:defRPr sz="1400" spc="51" baseline="0">
                <a:solidFill>
                  <a:schemeClr val="bg1"/>
                </a:solidFill>
              </a:defRPr>
            </a:lvl4pPr>
            <a:lvl5pPr marL="1828754" indent="0">
              <a:lnSpc>
                <a:spcPct val="100000"/>
              </a:lnSpc>
              <a:buNone/>
              <a:defRPr sz="1400" spc="51"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6" y="2531837"/>
            <a:ext cx="2190751"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9"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9" y="5280765"/>
            <a:ext cx="3124093" cy="462927"/>
          </a:xfrm>
        </p:spPr>
        <p:txBody>
          <a:bodyPr>
            <a:normAutofit/>
          </a:bodyPr>
          <a:lstStyle>
            <a:lvl1pPr marL="0" indent="0" algn="ctr">
              <a:lnSpc>
                <a:spcPct val="100000"/>
              </a:lnSpc>
              <a:buNone/>
              <a:defRPr sz="1400" cap="none" spc="51" baseline="0">
                <a:solidFill>
                  <a:schemeClr val="tx1">
                    <a:lumMod val="75000"/>
                    <a:lumOff val="25000"/>
                  </a:schemeClr>
                </a:solidFill>
              </a:defRPr>
            </a:lvl1pPr>
            <a:lvl2pPr marL="457189" indent="0">
              <a:lnSpc>
                <a:spcPct val="100000"/>
              </a:lnSpc>
              <a:buNone/>
              <a:defRPr sz="1400" spc="51" baseline="0">
                <a:solidFill>
                  <a:schemeClr val="bg1"/>
                </a:solidFill>
              </a:defRPr>
            </a:lvl2pPr>
            <a:lvl3pPr marL="914377" indent="0">
              <a:lnSpc>
                <a:spcPct val="100000"/>
              </a:lnSpc>
              <a:buNone/>
              <a:defRPr sz="1400" spc="51" baseline="0">
                <a:solidFill>
                  <a:schemeClr val="bg1"/>
                </a:solidFill>
              </a:defRPr>
            </a:lvl3pPr>
            <a:lvl4pPr marL="1371566" indent="0">
              <a:lnSpc>
                <a:spcPct val="100000"/>
              </a:lnSpc>
              <a:buNone/>
              <a:defRPr sz="1400" spc="51" baseline="0">
                <a:solidFill>
                  <a:schemeClr val="bg1"/>
                </a:solidFill>
              </a:defRPr>
            </a:lvl4pPr>
            <a:lvl5pPr marL="1828754" indent="0">
              <a:lnSpc>
                <a:spcPct val="100000"/>
              </a:lnSpc>
              <a:buNone/>
              <a:defRPr sz="1400" spc="51"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2" y="5280765"/>
            <a:ext cx="3139479" cy="462927"/>
          </a:xfrm>
        </p:spPr>
        <p:txBody>
          <a:bodyPr>
            <a:normAutofit/>
          </a:bodyPr>
          <a:lstStyle>
            <a:lvl1pPr marL="0" indent="0" algn="ctr">
              <a:lnSpc>
                <a:spcPct val="100000"/>
              </a:lnSpc>
              <a:buNone/>
              <a:defRPr sz="1400" cap="none" spc="51" baseline="0">
                <a:solidFill>
                  <a:schemeClr val="tx1">
                    <a:lumMod val="75000"/>
                    <a:lumOff val="25000"/>
                  </a:schemeClr>
                </a:solidFill>
              </a:defRPr>
            </a:lvl1pPr>
            <a:lvl2pPr marL="457189" indent="0" algn="ctr">
              <a:lnSpc>
                <a:spcPct val="100000"/>
              </a:lnSpc>
              <a:buNone/>
              <a:defRPr sz="1400" cap="none" spc="51" baseline="0">
                <a:solidFill>
                  <a:schemeClr val="tx1">
                    <a:lumMod val="75000"/>
                    <a:lumOff val="25000"/>
                  </a:schemeClr>
                </a:solidFill>
              </a:defRPr>
            </a:lvl2pPr>
            <a:lvl3pPr marL="914377" indent="0">
              <a:lnSpc>
                <a:spcPct val="100000"/>
              </a:lnSpc>
              <a:buNone/>
              <a:defRPr sz="1400" spc="51" baseline="0">
                <a:solidFill>
                  <a:schemeClr val="bg1"/>
                </a:solidFill>
              </a:defRPr>
            </a:lvl3pPr>
            <a:lvl4pPr marL="1371566" indent="0">
              <a:lnSpc>
                <a:spcPct val="100000"/>
              </a:lnSpc>
              <a:buNone/>
              <a:defRPr sz="1400" spc="51" baseline="0">
                <a:solidFill>
                  <a:schemeClr val="bg1"/>
                </a:solidFill>
              </a:defRPr>
            </a:lvl4pPr>
            <a:lvl5pPr marL="1828754" indent="0">
              <a:lnSpc>
                <a:spcPct val="100000"/>
              </a:lnSpc>
              <a:buNone/>
              <a:defRPr sz="1400" spc="51"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1" y="5280765"/>
            <a:ext cx="3124093" cy="462927"/>
          </a:xfrm>
        </p:spPr>
        <p:txBody>
          <a:bodyPr>
            <a:normAutofit/>
          </a:bodyPr>
          <a:lstStyle>
            <a:lvl1pPr marL="0" indent="0" algn="ctr">
              <a:lnSpc>
                <a:spcPct val="100000"/>
              </a:lnSpc>
              <a:buNone/>
              <a:defRPr sz="1400" cap="none" spc="51" baseline="0">
                <a:solidFill>
                  <a:schemeClr val="tx1">
                    <a:lumMod val="75000"/>
                    <a:lumOff val="25000"/>
                  </a:schemeClr>
                </a:solidFill>
              </a:defRPr>
            </a:lvl1pPr>
            <a:lvl2pPr marL="457189" indent="0">
              <a:lnSpc>
                <a:spcPct val="100000"/>
              </a:lnSpc>
              <a:buNone/>
              <a:defRPr sz="1400" spc="51" baseline="0">
                <a:solidFill>
                  <a:schemeClr val="bg1"/>
                </a:solidFill>
              </a:defRPr>
            </a:lvl2pPr>
            <a:lvl3pPr marL="914377" indent="0">
              <a:lnSpc>
                <a:spcPct val="100000"/>
              </a:lnSpc>
              <a:buNone/>
              <a:defRPr sz="1400" spc="51" baseline="0">
                <a:solidFill>
                  <a:schemeClr val="bg1"/>
                </a:solidFill>
              </a:defRPr>
            </a:lvl3pPr>
            <a:lvl4pPr marL="1371566" indent="0">
              <a:lnSpc>
                <a:spcPct val="100000"/>
              </a:lnSpc>
              <a:buNone/>
              <a:defRPr sz="1400" spc="51" baseline="0">
                <a:solidFill>
                  <a:schemeClr val="bg1"/>
                </a:solidFill>
              </a:defRPr>
            </a:lvl4pPr>
            <a:lvl5pPr marL="1828754" indent="0">
              <a:lnSpc>
                <a:spcPct val="100000"/>
              </a:lnSpc>
              <a:buNone/>
              <a:defRPr sz="1400" spc="51"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9"/>
            <a:ext cx="8421688" cy="1325563"/>
          </a:xfrm>
        </p:spPr>
        <p:txBody>
          <a:bodyPr>
            <a:normAutofit/>
          </a:bodyPr>
          <a:lstStyle>
            <a:lvl1pPr>
              <a:defRPr lang="en-US" sz="2800" kern="1200" spc="151"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1" y="2776936"/>
            <a:ext cx="3924300" cy="823912"/>
          </a:xfrm>
        </p:spPr>
        <p:txBody>
          <a:bodyPr anchor="b">
            <a:noAutofit/>
          </a:bodyPr>
          <a:lstStyle>
            <a:lvl1pPr marL="0" indent="0">
              <a:buNone/>
              <a:defRPr lang="en-US" sz="2000" kern="1200"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1" y="3834608"/>
            <a:ext cx="3924300" cy="1997867"/>
          </a:xfrm>
        </p:spPr>
        <p:txBody>
          <a:bodyPr>
            <a:normAutofit/>
          </a:bodyPr>
          <a:lstStyle>
            <a:lvl1pPr marL="0" indent="0">
              <a:lnSpc>
                <a:spcPct val="100000"/>
              </a:lnSpc>
              <a:buNone/>
              <a:defRPr sz="1400" spc="51" baseline="0">
                <a:solidFill>
                  <a:schemeClr val="tx1">
                    <a:lumMod val="75000"/>
                    <a:lumOff val="25000"/>
                  </a:schemeClr>
                </a:solidFill>
              </a:defRPr>
            </a:lvl1pPr>
            <a:lvl2pPr marL="457189" indent="0">
              <a:lnSpc>
                <a:spcPct val="100000"/>
              </a:lnSpc>
              <a:buNone/>
              <a:defRPr sz="1400" spc="51" baseline="0">
                <a:solidFill>
                  <a:schemeClr val="tx1">
                    <a:lumMod val="75000"/>
                    <a:lumOff val="25000"/>
                  </a:schemeClr>
                </a:solidFill>
              </a:defRPr>
            </a:lvl2pPr>
            <a:lvl3pPr marL="914377" indent="0">
              <a:lnSpc>
                <a:spcPct val="100000"/>
              </a:lnSpc>
              <a:buNone/>
              <a:defRPr sz="1400" spc="51" baseline="0">
                <a:solidFill>
                  <a:schemeClr val="tx1">
                    <a:lumMod val="75000"/>
                    <a:lumOff val="25000"/>
                  </a:schemeClr>
                </a:solidFill>
              </a:defRPr>
            </a:lvl3pPr>
            <a:lvl4pPr marL="1371566" indent="0">
              <a:lnSpc>
                <a:spcPct val="100000"/>
              </a:lnSpc>
              <a:buNone/>
              <a:defRPr sz="1400" spc="51" baseline="0">
                <a:solidFill>
                  <a:schemeClr val="tx1">
                    <a:lumMod val="75000"/>
                    <a:lumOff val="25000"/>
                  </a:schemeClr>
                </a:solidFill>
              </a:defRPr>
            </a:lvl4pPr>
            <a:lvl5pPr marL="1828754" indent="0">
              <a:lnSpc>
                <a:spcPct val="100000"/>
              </a:lnSpc>
              <a:buNone/>
              <a:defRPr sz="1400" spc="51"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8"/>
            <a:ext cx="3943627" cy="1997867"/>
          </a:xfrm>
        </p:spPr>
        <p:txBody>
          <a:bodyPr>
            <a:normAutofit/>
          </a:bodyPr>
          <a:lstStyle>
            <a:lvl1pPr marL="0" indent="0">
              <a:lnSpc>
                <a:spcPct val="100000"/>
              </a:lnSpc>
              <a:buNone/>
              <a:defRPr sz="1400" spc="51" baseline="0">
                <a:solidFill>
                  <a:schemeClr val="tx1">
                    <a:lumMod val="75000"/>
                    <a:lumOff val="25000"/>
                  </a:schemeClr>
                </a:solidFill>
              </a:defRPr>
            </a:lvl1pPr>
            <a:lvl2pPr marL="457189" indent="0">
              <a:lnSpc>
                <a:spcPct val="100000"/>
              </a:lnSpc>
              <a:buNone/>
              <a:defRPr sz="1400" spc="51" baseline="0">
                <a:solidFill>
                  <a:schemeClr val="tx1">
                    <a:lumMod val="75000"/>
                    <a:lumOff val="25000"/>
                  </a:schemeClr>
                </a:solidFill>
              </a:defRPr>
            </a:lvl2pPr>
            <a:lvl3pPr marL="914377" indent="0">
              <a:lnSpc>
                <a:spcPct val="100000"/>
              </a:lnSpc>
              <a:buNone/>
              <a:defRPr sz="1400" spc="51" baseline="0">
                <a:solidFill>
                  <a:schemeClr val="tx1">
                    <a:lumMod val="75000"/>
                    <a:lumOff val="25000"/>
                  </a:schemeClr>
                </a:solidFill>
              </a:defRPr>
            </a:lvl3pPr>
            <a:lvl4pPr marL="1371566" indent="0">
              <a:lnSpc>
                <a:spcPct val="100000"/>
              </a:lnSpc>
              <a:buNone/>
              <a:defRPr sz="1400" spc="51" baseline="0">
                <a:solidFill>
                  <a:schemeClr val="tx1">
                    <a:lumMod val="75000"/>
                    <a:lumOff val="25000"/>
                  </a:schemeClr>
                </a:solidFill>
              </a:defRPr>
            </a:lvl4pPr>
            <a:lvl5pPr marL="1828754" indent="0">
              <a:lnSpc>
                <a:spcPct val="100000"/>
              </a:lnSpc>
              <a:buNone/>
              <a:defRPr sz="1400" spc="51"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6" y="0"/>
            <a:ext cx="4368031" cy="3912394"/>
          </a:xfrm>
          <a:prstGeom prst="rect">
            <a:avLst/>
          </a:prstGeom>
        </p:spPr>
      </p:pic>
    </p:spTree>
    <p:extLst>
      <p:ext uri="{BB962C8B-B14F-4D97-AF65-F5344CB8AC3E}">
        <p14:creationId xmlns:p14="http://schemas.microsoft.com/office/powerpoint/2010/main" val="302174090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3"/>
            <a:ext cx="5431971" cy="846301"/>
          </a:xfrm>
        </p:spPr>
        <p:txBody>
          <a:bodyPr anchor="t">
            <a:normAutofit/>
          </a:bodyPr>
          <a:lstStyle>
            <a:lvl1pPr>
              <a:defRPr lang="en-US" sz="2800" kern="1200" cap="all" spc="151"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5" y="2469517"/>
            <a:ext cx="5433204" cy="365125"/>
          </a:xfrm>
        </p:spPr>
        <p:txBody>
          <a:bodyPr>
            <a:normAutofit/>
          </a:bodyPr>
          <a:lstStyle>
            <a:lvl1pPr marL="0" indent="0">
              <a:buNone/>
              <a:defRPr lang="en-US" sz="2000" kern="1200" cap="all" spc="151"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9"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5" y="3569311"/>
            <a:ext cx="5433204" cy="365125"/>
          </a:xfrm>
        </p:spPr>
        <p:txBody>
          <a:bodyPr>
            <a:normAutofit/>
          </a:bodyPr>
          <a:lstStyle>
            <a:lvl1pPr marL="0" indent="0">
              <a:buNone/>
              <a:defRPr lang="en-US" sz="2000" kern="1200" cap="all" spc="151"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9"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5" y="4669109"/>
            <a:ext cx="5433204" cy="365125"/>
          </a:xfrm>
        </p:spPr>
        <p:txBody>
          <a:bodyPr>
            <a:normAutofit/>
          </a:bodyPr>
          <a:lstStyle>
            <a:lvl1pPr marL="0" indent="0">
              <a:buNone/>
              <a:defRPr lang="en-US" sz="2000" kern="1200" cap="all" spc="151"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9"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2"/>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2"/>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2"/>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extLst>
    <p:ext uri="{DCECCB84-F9BA-43D5-87BE-67443E8EF086}">
      <p15:sldGuideLst xmlns:p15="http://schemas.microsoft.com/office/powerpoint/2012/main">
        <p15:guide id="1" pos="30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1" y="3057683"/>
            <a:ext cx="12191999"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1"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80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2"/>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2"/>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2"/>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7"/>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1"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1"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9"/>
            <a:ext cx="8421688" cy="1325563"/>
          </a:xfrm>
        </p:spPr>
        <p:txBody>
          <a:bodyPr>
            <a:normAutofit/>
          </a:bodyPr>
          <a:lstStyle>
            <a:lvl1pPr algn="ctr">
              <a:defRPr lang="en-US" sz="2800" kern="1200" spc="151"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2" y="2886076"/>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5" y="2886076"/>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9" y="2886076"/>
            <a:ext cx="1845511" cy="1845511"/>
          </a:xfrm>
          <a:solidFill>
            <a:schemeClr val="bg1">
              <a:lumMod val="95000"/>
            </a:schemeClr>
          </a:solidFill>
        </p:spPr>
        <p:txBody>
          <a:bodyPr>
            <a:normAutofit/>
          </a:bodyPr>
          <a:lstStyle>
            <a:lvl1pPr marL="0" indent="0">
              <a:buNone/>
              <a:defRPr sz="1400"/>
            </a:lvl1pPr>
            <a:lvl2pPr marL="457189"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9" y="2886076"/>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50" y="5084526"/>
            <a:ext cx="2123743" cy="343061"/>
          </a:xfrm>
        </p:spPr>
        <p:txBody>
          <a:bodyPr anchor="ctr">
            <a:noAutofit/>
          </a:bodyPr>
          <a:lstStyle>
            <a:lvl1pPr marL="0" indent="0" algn="ctr">
              <a:buNone/>
              <a:defRPr lang="en-US" sz="1400" kern="1200"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1" y="5099208"/>
            <a:ext cx="2135755" cy="343061"/>
          </a:xfrm>
        </p:spPr>
        <p:txBody>
          <a:bodyPr anchor="ctr">
            <a:noAutofit/>
          </a:bodyPr>
          <a:lstStyle>
            <a:lvl1pPr marL="0" indent="0" algn="ctr">
              <a:buNone/>
              <a:defRPr lang="en-US" sz="1400" kern="1200"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6" y="5099208"/>
            <a:ext cx="2123743" cy="343061"/>
          </a:xfrm>
        </p:spPr>
        <p:txBody>
          <a:bodyPr anchor="ctr">
            <a:noAutofit/>
          </a:bodyPr>
          <a:lstStyle>
            <a:lvl1pPr marL="0" indent="0" algn="ctr">
              <a:buNone/>
              <a:defRPr lang="en-US" sz="1400" kern="1200"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6" y="5084526"/>
            <a:ext cx="2123743" cy="343061"/>
          </a:xfrm>
        </p:spPr>
        <p:txBody>
          <a:bodyPr anchor="ctr">
            <a:noAutofit/>
          </a:bodyPr>
          <a:lstStyle>
            <a:lvl1pPr marL="0" indent="0" algn="ctr">
              <a:buNone/>
              <a:defRPr lang="en-US" sz="1400" kern="1200"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2" y="5464116"/>
            <a:ext cx="1845511" cy="343061"/>
          </a:xfrm>
        </p:spPr>
        <p:txBody>
          <a:bodyPr anchor="t">
            <a:noAutofit/>
          </a:bodyPr>
          <a:lstStyle>
            <a:lvl1pPr marL="0" indent="0" algn="ctr">
              <a:buNone/>
              <a:defRPr lang="en-US" sz="1000" kern="1200"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4" y="5478798"/>
            <a:ext cx="1855949" cy="343061"/>
          </a:xfrm>
        </p:spPr>
        <p:txBody>
          <a:bodyPr anchor="t">
            <a:noAutofit/>
          </a:bodyPr>
          <a:lstStyle>
            <a:lvl1pPr marL="0" indent="0" algn="ctr">
              <a:buNone/>
              <a:defRPr lang="en-US" sz="1000" kern="1200"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8" y="5478798"/>
            <a:ext cx="1845511" cy="343061"/>
          </a:xfrm>
        </p:spPr>
        <p:txBody>
          <a:bodyPr anchor="t">
            <a:noAutofit/>
          </a:bodyPr>
          <a:lstStyle>
            <a:lvl1pPr marL="0" indent="0" algn="ctr">
              <a:buNone/>
              <a:defRPr lang="en-US" sz="1000" kern="1200"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6"/>
            <a:ext cx="1845511" cy="343061"/>
          </a:xfrm>
        </p:spPr>
        <p:txBody>
          <a:bodyPr anchor="t">
            <a:noAutofit/>
          </a:bodyPr>
          <a:lstStyle>
            <a:lvl1pPr marL="0" indent="0" algn="ctr">
              <a:buNone/>
              <a:defRPr lang="en-US" sz="1000" kern="1200"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1"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49" y="2"/>
            <a:ext cx="704851"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9"/>
            <a:ext cx="8421688" cy="1325563"/>
          </a:xfrm>
        </p:spPr>
        <p:txBody>
          <a:bodyPr>
            <a:normAutofit/>
          </a:bodyPr>
          <a:lstStyle>
            <a:lvl1pPr algn="ctr">
              <a:defRPr lang="en-US" sz="2800" kern="1200" spc="151"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1"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5"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189"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5"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80"/>
            <a:ext cx="1828800" cy="343061"/>
          </a:xfrm>
        </p:spPr>
        <p:txBody>
          <a:bodyPr anchor="t">
            <a:noAutofit/>
          </a:bodyPr>
          <a:lstStyle>
            <a:lvl1pPr marL="0" indent="0" algn="ctr">
              <a:buNone/>
              <a:defRPr lang="en-US" sz="1051" kern="1200" spc="151" baseline="0" dirty="0" smtClean="0">
                <a:solidFill>
                  <a:schemeClr val="bg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41"/>
            <a:ext cx="2057400" cy="343061"/>
          </a:xfrm>
        </p:spPr>
        <p:txBody>
          <a:bodyPr anchor="ctr">
            <a:noAutofit/>
          </a:bodyPr>
          <a:lstStyle>
            <a:lvl1pPr marL="0" indent="0" algn="ctr">
              <a:buNone/>
              <a:defRPr lang="en-US" sz="900" kern="1200" spc="151" baseline="0" dirty="0" smtClean="0">
                <a:solidFill>
                  <a:schemeClr val="bg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3" y="3669062"/>
            <a:ext cx="1828800" cy="343061"/>
          </a:xfrm>
        </p:spPr>
        <p:txBody>
          <a:bodyPr anchor="t">
            <a:noAutofit/>
          </a:bodyPr>
          <a:lstStyle>
            <a:lvl1pPr marL="0" indent="0" algn="ctr">
              <a:buNone/>
              <a:defRPr lang="en-US" sz="1051" kern="1200" spc="151" baseline="0" dirty="0" smtClean="0">
                <a:solidFill>
                  <a:schemeClr val="bg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5" y="3796722"/>
            <a:ext cx="2057400" cy="343061"/>
          </a:xfrm>
        </p:spPr>
        <p:txBody>
          <a:bodyPr anchor="ctr">
            <a:noAutofit/>
          </a:bodyPr>
          <a:lstStyle>
            <a:lvl1pPr marL="0" indent="0" algn="ctr">
              <a:buNone/>
              <a:defRPr lang="en-US" sz="900" kern="1200" spc="151" baseline="0" dirty="0" smtClean="0">
                <a:solidFill>
                  <a:schemeClr val="bg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7" y="3669062"/>
            <a:ext cx="1828800" cy="343061"/>
          </a:xfrm>
        </p:spPr>
        <p:txBody>
          <a:bodyPr anchor="t">
            <a:noAutofit/>
          </a:bodyPr>
          <a:lstStyle>
            <a:lvl1pPr marL="0" indent="0" algn="ctr">
              <a:buNone/>
              <a:defRPr lang="en-US" sz="1051" kern="1200" spc="151" baseline="0" dirty="0" smtClean="0">
                <a:solidFill>
                  <a:schemeClr val="bg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2"/>
            <a:ext cx="2057400" cy="343061"/>
          </a:xfrm>
        </p:spPr>
        <p:txBody>
          <a:bodyPr anchor="ctr">
            <a:noAutofit/>
          </a:bodyPr>
          <a:lstStyle>
            <a:lvl1pPr marL="0" indent="0" algn="ctr">
              <a:buNone/>
              <a:defRPr lang="en-US" sz="900" kern="1200" spc="151" baseline="0" dirty="0" smtClean="0">
                <a:solidFill>
                  <a:schemeClr val="bg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7" y="3654380"/>
            <a:ext cx="1828800" cy="343061"/>
          </a:xfrm>
        </p:spPr>
        <p:txBody>
          <a:bodyPr anchor="t">
            <a:noAutofit/>
          </a:bodyPr>
          <a:lstStyle>
            <a:lvl1pPr marL="0" indent="0" algn="ctr">
              <a:buNone/>
              <a:defRPr lang="en-US" sz="1051" kern="1200" spc="151" baseline="0" dirty="0" smtClean="0">
                <a:solidFill>
                  <a:schemeClr val="bg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41"/>
            <a:ext cx="2057400" cy="343061"/>
          </a:xfrm>
        </p:spPr>
        <p:txBody>
          <a:bodyPr anchor="ctr">
            <a:noAutofit/>
          </a:bodyPr>
          <a:lstStyle>
            <a:lvl1pPr marL="0" indent="0" algn="ctr">
              <a:buNone/>
              <a:defRPr lang="en-US" sz="900" kern="1200" spc="151" baseline="0" dirty="0" smtClean="0">
                <a:solidFill>
                  <a:schemeClr val="bg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1"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5"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189"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5"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6"/>
            <a:ext cx="1828800" cy="343061"/>
          </a:xfrm>
        </p:spPr>
        <p:txBody>
          <a:bodyPr anchor="t">
            <a:noAutofit/>
          </a:bodyPr>
          <a:lstStyle>
            <a:lvl1pPr marL="0" indent="0" algn="ctr">
              <a:buNone/>
              <a:defRPr lang="en-US" sz="1051" kern="1200" spc="151" baseline="0" dirty="0" smtClean="0">
                <a:solidFill>
                  <a:schemeClr val="bg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7"/>
            <a:ext cx="2057400" cy="343061"/>
          </a:xfrm>
        </p:spPr>
        <p:txBody>
          <a:bodyPr anchor="ctr">
            <a:noAutofit/>
          </a:bodyPr>
          <a:lstStyle>
            <a:lvl1pPr marL="0" indent="0" algn="ctr">
              <a:buNone/>
              <a:defRPr lang="en-US" sz="900" kern="1200" spc="151" baseline="0" dirty="0" smtClean="0">
                <a:solidFill>
                  <a:schemeClr val="bg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3" y="5527898"/>
            <a:ext cx="1828800" cy="343061"/>
          </a:xfrm>
        </p:spPr>
        <p:txBody>
          <a:bodyPr anchor="t">
            <a:noAutofit/>
          </a:bodyPr>
          <a:lstStyle>
            <a:lvl1pPr marL="0" indent="0" algn="ctr">
              <a:buNone/>
              <a:defRPr lang="en-US" sz="1051" kern="1200" spc="151" baseline="0" dirty="0" smtClean="0">
                <a:solidFill>
                  <a:schemeClr val="bg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5" y="5655559"/>
            <a:ext cx="2057400" cy="343061"/>
          </a:xfrm>
        </p:spPr>
        <p:txBody>
          <a:bodyPr anchor="ctr">
            <a:noAutofit/>
          </a:bodyPr>
          <a:lstStyle>
            <a:lvl1pPr marL="0" indent="0" algn="ctr">
              <a:buNone/>
              <a:defRPr lang="en-US" sz="900" kern="1200" spc="151" baseline="0" dirty="0" smtClean="0">
                <a:solidFill>
                  <a:schemeClr val="bg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7" y="5527898"/>
            <a:ext cx="1828800" cy="343061"/>
          </a:xfrm>
        </p:spPr>
        <p:txBody>
          <a:bodyPr anchor="t">
            <a:noAutofit/>
          </a:bodyPr>
          <a:lstStyle>
            <a:lvl1pPr marL="0" indent="0" algn="ctr">
              <a:buNone/>
              <a:defRPr lang="en-US" sz="1051" kern="1200" spc="151" baseline="0" dirty="0" smtClean="0">
                <a:solidFill>
                  <a:schemeClr val="bg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9" y="5655559"/>
            <a:ext cx="2057400" cy="343061"/>
          </a:xfrm>
        </p:spPr>
        <p:txBody>
          <a:bodyPr anchor="ctr">
            <a:noAutofit/>
          </a:bodyPr>
          <a:lstStyle>
            <a:lvl1pPr marL="0" indent="0" algn="ctr">
              <a:buNone/>
              <a:defRPr lang="en-US" sz="900" kern="1200" spc="151" baseline="0" dirty="0" smtClean="0">
                <a:solidFill>
                  <a:schemeClr val="bg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7" y="5513216"/>
            <a:ext cx="1828800" cy="343061"/>
          </a:xfrm>
        </p:spPr>
        <p:txBody>
          <a:bodyPr anchor="t">
            <a:noAutofit/>
          </a:bodyPr>
          <a:lstStyle>
            <a:lvl1pPr marL="0" indent="0" algn="ctr">
              <a:buNone/>
              <a:defRPr lang="en-US" sz="1051" kern="1200" spc="151" baseline="0" dirty="0" smtClean="0">
                <a:solidFill>
                  <a:schemeClr val="bg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7"/>
            <a:ext cx="2057400" cy="343061"/>
          </a:xfrm>
        </p:spPr>
        <p:txBody>
          <a:bodyPr anchor="ctr">
            <a:noAutofit/>
          </a:bodyPr>
          <a:lstStyle>
            <a:lvl1pPr marL="0" indent="0" algn="ctr">
              <a:buNone/>
              <a:defRPr lang="en-US" sz="900" kern="1200" spc="151" baseline="0" dirty="0" smtClean="0">
                <a:solidFill>
                  <a:schemeClr val="bg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5"/>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9"/>
            <a:ext cx="8421688" cy="1325563"/>
          </a:xfrm>
        </p:spPr>
        <p:txBody>
          <a:bodyPr>
            <a:normAutofit/>
          </a:bodyPr>
          <a:lstStyle>
            <a:lvl1pPr algn="ctr">
              <a:defRPr lang="en-US" sz="2800" kern="1200" spc="151"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189" indent="0">
              <a:buNone/>
              <a:defRPr sz="1200"/>
            </a:lvl2pPr>
            <a:lvl3pPr marL="914377" indent="0">
              <a:buNone/>
              <a:defRPr sz="1100"/>
            </a:lvl3pPr>
            <a:lvl4pPr marL="1371566" indent="0">
              <a:buNone/>
              <a:defRPr sz="1051"/>
            </a:lvl4pPr>
            <a:lvl5pPr marL="1828754" indent="0">
              <a:buNone/>
              <a:defRPr sz="1051"/>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1" y="3788814"/>
            <a:ext cx="2330727" cy="804859"/>
          </a:xfrm>
        </p:spPr>
        <p:txBody>
          <a:bodyPr lIns="0" rIns="0" anchor="b">
            <a:noAutofit/>
          </a:bodyPr>
          <a:lstStyle>
            <a:lvl1pPr marL="0" indent="0" algn="ctr">
              <a:buNone/>
              <a:defRPr lang="en-US" sz="3200" kern="1200"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1" y="4464812"/>
            <a:ext cx="2330727" cy="438505"/>
          </a:xfrm>
        </p:spPr>
        <p:txBody>
          <a:bodyPr lIns="0" rIns="0" anchor="b">
            <a:noAutofit/>
          </a:bodyPr>
          <a:lstStyle>
            <a:lvl1pPr marL="0" indent="0" algn="ctr">
              <a:buNone/>
              <a:defRPr lang="en-US" sz="1400" kern="1200"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1" y="5120724"/>
            <a:ext cx="2330727" cy="853167"/>
          </a:xfrm>
        </p:spPr>
        <p:txBody>
          <a:bodyPr lIns="0" rIns="0">
            <a:normAutofit/>
          </a:bodyPr>
          <a:lstStyle>
            <a:lvl1pPr marL="0" indent="0" algn="ctr">
              <a:lnSpc>
                <a:spcPct val="100000"/>
              </a:lnSpc>
              <a:buNone/>
              <a:defRPr sz="1400" spc="51" baseline="0">
                <a:solidFill>
                  <a:schemeClr val="tx1">
                    <a:lumMod val="75000"/>
                    <a:lumOff val="25000"/>
                  </a:schemeClr>
                </a:solidFill>
              </a:defRPr>
            </a:lvl1pPr>
            <a:lvl2pPr marL="457189" indent="0">
              <a:lnSpc>
                <a:spcPct val="100000"/>
              </a:lnSpc>
              <a:buNone/>
              <a:defRPr sz="1400" spc="51" baseline="0"/>
            </a:lvl2pPr>
            <a:lvl3pPr marL="914377" indent="0">
              <a:lnSpc>
                <a:spcPct val="100000"/>
              </a:lnSpc>
              <a:buNone/>
              <a:defRPr sz="1400" spc="51" baseline="0"/>
            </a:lvl3pPr>
            <a:lvl4pPr marL="1371566" indent="0">
              <a:lnSpc>
                <a:spcPct val="100000"/>
              </a:lnSpc>
              <a:buNone/>
              <a:defRPr sz="1400" spc="51" baseline="0"/>
            </a:lvl4pPr>
            <a:lvl5pPr marL="1828754" indent="0">
              <a:lnSpc>
                <a:spcPct val="100000"/>
              </a:lnSpc>
              <a:buNone/>
              <a:defRPr sz="1400" spc="51"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189" indent="0">
              <a:buNone/>
              <a:defRPr sz="1200"/>
            </a:lvl2pPr>
            <a:lvl3pPr marL="914377" indent="0">
              <a:buNone/>
              <a:defRPr sz="1100"/>
            </a:lvl3pPr>
            <a:lvl4pPr marL="1371566" indent="0">
              <a:buNone/>
              <a:defRPr sz="1051"/>
            </a:lvl4pPr>
            <a:lvl5pPr marL="1828754" indent="0">
              <a:buNone/>
              <a:defRPr sz="1051"/>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6" y="3788814"/>
            <a:ext cx="2342205" cy="804859"/>
          </a:xfrm>
        </p:spPr>
        <p:txBody>
          <a:bodyPr lIns="0" rIns="0" anchor="b">
            <a:noAutofit/>
          </a:bodyPr>
          <a:lstStyle>
            <a:lvl1pPr marL="0" indent="0" algn="ctr">
              <a:buNone/>
              <a:defRPr lang="en-US" sz="3200" kern="1200"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6" y="4464812"/>
            <a:ext cx="2342205" cy="438505"/>
          </a:xfrm>
        </p:spPr>
        <p:txBody>
          <a:bodyPr lIns="0" rIns="0" anchor="b">
            <a:noAutofit/>
          </a:bodyPr>
          <a:lstStyle>
            <a:lvl1pPr marL="0" indent="0" algn="ctr">
              <a:buNone/>
              <a:defRPr lang="en-US" sz="1400" kern="1200"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6" y="5120724"/>
            <a:ext cx="2342205" cy="853167"/>
          </a:xfrm>
        </p:spPr>
        <p:txBody>
          <a:bodyPr lIns="0" rIns="0">
            <a:normAutofit/>
          </a:bodyPr>
          <a:lstStyle>
            <a:lvl1pPr marL="0" indent="0" algn="ctr">
              <a:lnSpc>
                <a:spcPct val="100000"/>
              </a:lnSpc>
              <a:buNone/>
              <a:defRPr sz="1400" spc="51" baseline="0">
                <a:solidFill>
                  <a:schemeClr val="tx1">
                    <a:lumMod val="75000"/>
                    <a:lumOff val="25000"/>
                  </a:schemeClr>
                </a:solidFill>
              </a:defRPr>
            </a:lvl1pPr>
            <a:lvl2pPr marL="457189" indent="0">
              <a:lnSpc>
                <a:spcPct val="100000"/>
              </a:lnSpc>
              <a:buNone/>
              <a:defRPr sz="1400" spc="51" baseline="0"/>
            </a:lvl2pPr>
            <a:lvl3pPr marL="914377" indent="0">
              <a:lnSpc>
                <a:spcPct val="100000"/>
              </a:lnSpc>
              <a:buNone/>
              <a:defRPr sz="1400" spc="51" baseline="0"/>
            </a:lvl3pPr>
            <a:lvl4pPr marL="1371566" indent="0">
              <a:lnSpc>
                <a:spcPct val="100000"/>
              </a:lnSpc>
              <a:buNone/>
              <a:defRPr sz="1400" spc="51" baseline="0"/>
            </a:lvl4pPr>
            <a:lvl5pPr marL="1828754" indent="0">
              <a:lnSpc>
                <a:spcPct val="100000"/>
              </a:lnSpc>
              <a:buNone/>
              <a:defRPr sz="1400" spc="51"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189" indent="0">
              <a:buNone/>
              <a:defRPr sz="1200"/>
            </a:lvl2pPr>
            <a:lvl3pPr marL="914377" indent="0">
              <a:buNone/>
              <a:defRPr sz="1100"/>
            </a:lvl3pPr>
            <a:lvl4pPr marL="1371566" indent="0">
              <a:buNone/>
              <a:defRPr sz="1051"/>
            </a:lvl4pPr>
            <a:lvl5pPr marL="1828754" indent="0">
              <a:buNone/>
              <a:defRPr sz="1051"/>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10" y="3788814"/>
            <a:ext cx="2330727" cy="804859"/>
          </a:xfrm>
        </p:spPr>
        <p:txBody>
          <a:bodyPr lIns="0" rIns="0" anchor="b">
            <a:noAutofit/>
          </a:bodyPr>
          <a:lstStyle>
            <a:lvl1pPr marL="0" indent="0" algn="ctr">
              <a:buNone/>
              <a:defRPr lang="en-US" sz="3200" kern="1200"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10" y="4464812"/>
            <a:ext cx="2330727" cy="438505"/>
          </a:xfrm>
        </p:spPr>
        <p:txBody>
          <a:bodyPr lIns="0" rIns="0" anchor="b">
            <a:noAutofit/>
          </a:bodyPr>
          <a:lstStyle>
            <a:lvl1pPr marL="0" indent="0" algn="ctr">
              <a:buNone/>
              <a:defRPr lang="en-US" sz="1400" kern="1200"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10" y="5120724"/>
            <a:ext cx="2330727" cy="853167"/>
          </a:xfrm>
        </p:spPr>
        <p:txBody>
          <a:bodyPr lIns="0" rIns="0">
            <a:normAutofit/>
          </a:bodyPr>
          <a:lstStyle>
            <a:lvl1pPr marL="0" indent="0" algn="ctr">
              <a:lnSpc>
                <a:spcPct val="100000"/>
              </a:lnSpc>
              <a:buNone/>
              <a:defRPr sz="1400" spc="51" baseline="0">
                <a:solidFill>
                  <a:schemeClr val="tx1">
                    <a:lumMod val="75000"/>
                    <a:lumOff val="25000"/>
                  </a:schemeClr>
                </a:solidFill>
              </a:defRPr>
            </a:lvl1pPr>
            <a:lvl2pPr marL="457189" indent="0">
              <a:lnSpc>
                <a:spcPct val="100000"/>
              </a:lnSpc>
              <a:buNone/>
              <a:defRPr sz="1400" spc="51" baseline="0"/>
            </a:lvl2pPr>
            <a:lvl3pPr marL="914377" indent="0">
              <a:lnSpc>
                <a:spcPct val="100000"/>
              </a:lnSpc>
              <a:buNone/>
              <a:defRPr sz="1400" spc="51" baseline="0"/>
            </a:lvl3pPr>
            <a:lvl4pPr marL="1371566" indent="0">
              <a:lnSpc>
                <a:spcPct val="100000"/>
              </a:lnSpc>
              <a:buNone/>
              <a:defRPr sz="1400" spc="51" baseline="0"/>
            </a:lvl4pPr>
            <a:lvl5pPr marL="1828754" indent="0">
              <a:lnSpc>
                <a:spcPct val="100000"/>
              </a:lnSpc>
              <a:buNone/>
              <a:defRPr sz="1400" spc="51"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189" indent="0">
              <a:buNone/>
              <a:defRPr sz="1200"/>
            </a:lvl2pPr>
            <a:lvl3pPr marL="914377" indent="0">
              <a:buNone/>
              <a:defRPr sz="1100"/>
            </a:lvl3pPr>
            <a:lvl4pPr marL="1371566" indent="0">
              <a:buNone/>
              <a:defRPr sz="1051"/>
            </a:lvl4pPr>
            <a:lvl5pPr marL="1828754" indent="0">
              <a:buNone/>
              <a:defRPr sz="1051"/>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9"/>
            <a:ext cx="2330727" cy="804859"/>
          </a:xfrm>
        </p:spPr>
        <p:txBody>
          <a:bodyPr lIns="0" rIns="0" anchor="b">
            <a:noAutofit/>
          </a:bodyPr>
          <a:lstStyle>
            <a:lvl1pPr marL="0" indent="0" algn="ctr">
              <a:buNone/>
              <a:defRPr lang="en-US" sz="3200" kern="1200"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6"/>
            <a:ext cx="2330727" cy="438505"/>
          </a:xfrm>
        </p:spPr>
        <p:txBody>
          <a:bodyPr lIns="0" rIns="0" anchor="b">
            <a:noAutofit/>
          </a:bodyPr>
          <a:lstStyle>
            <a:lvl1pPr marL="0" indent="0" algn="ctr">
              <a:buNone/>
              <a:defRPr lang="en-US" sz="1400" kern="1200"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2"/>
            <a:ext cx="1238251"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1" y="2"/>
            <a:ext cx="3790951"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8"/>
            <a:ext cx="2330727" cy="853167"/>
          </a:xfrm>
        </p:spPr>
        <p:txBody>
          <a:bodyPr lIns="0" rIns="0">
            <a:normAutofit/>
          </a:bodyPr>
          <a:lstStyle>
            <a:lvl1pPr marL="0" indent="0" algn="ctr">
              <a:lnSpc>
                <a:spcPct val="100000"/>
              </a:lnSpc>
              <a:buNone/>
              <a:defRPr sz="1400" spc="51" baseline="0">
                <a:solidFill>
                  <a:schemeClr val="tx1">
                    <a:lumMod val="75000"/>
                    <a:lumOff val="25000"/>
                  </a:schemeClr>
                </a:solidFill>
              </a:defRPr>
            </a:lvl1pPr>
            <a:lvl2pPr marL="457189" indent="0">
              <a:lnSpc>
                <a:spcPct val="100000"/>
              </a:lnSpc>
              <a:buNone/>
              <a:defRPr sz="1400" spc="51" baseline="0"/>
            </a:lvl2pPr>
            <a:lvl3pPr marL="914377" indent="0">
              <a:lnSpc>
                <a:spcPct val="100000"/>
              </a:lnSpc>
              <a:buNone/>
              <a:defRPr sz="1400" spc="51" baseline="0"/>
            </a:lvl3pPr>
            <a:lvl4pPr marL="1371566" indent="0">
              <a:lnSpc>
                <a:spcPct val="100000"/>
              </a:lnSpc>
              <a:buNone/>
              <a:defRPr sz="1400" spc="51" baseline="0"/>
            </a:lvl4pPr>
            <a:lvl5pPr marL="1828754" indent="0">
              <a:lnSpc>
                <a:spcPct val="100000"/>
              </a:lnSpc>
              <a:buNone/>
              <a:defRPr sz="1400" spc="51"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1" cy="1204912"/>
          </a:xfrm>
        </p:spPr>
        <p:txBody>
          <a:bodyPr anchor="b">
            <a:normAutofit/>
          </a:bodyPr>
          <a:lstStyle>
            <a:lvl1pPr>
              <a:defRPr lang="en-US" sz="2800" kern="1200" cap="all" spc="151"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1" cy="1525588"/>
          </a:xfrm>
        </p:spPr>
        <p:txBody>
          <a:bodyPr anchor="b">
            <a:normAutofit/>
          </a:bodyPr>
          <a:lstStyle>
            <a:lvl1pPr marL="0" indent="0">
              <a:lnSpc>
                <a:spcPct val="100000"/>
              </a:lnSpc>
              <a:buNone/>
              <a:defRPr sz="1400" spc="51" baseline="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1" y="876302"/>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6" y="2"/>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2"/>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2"/>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2"/>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8"/>
            <a:ext cx="4179571" cy="1524735"/>
          </a:xfrm>
        </p:spPr>
        <p:txBody>
          <a:bodyPr anchor="b">
            <a:noAutofit/>
          </a:bodyPr>
          <a:lstStyle>
            <a:lvl1pPr algn="l">
              <a:defRPr sz="3200" spc="151"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5"/>
            <a:ext cx="4179571" cy="2004161"/>
          </a:xfrm>
        </p:spPr>
        <p:txBody>
          <a:bodyPr>
            <a:normAutofit/>
          </a:bodyPr>
          <a:lstStyle>
            <a:lvl1pPr marL="0" indent="0" algn="l">
              <a:lnSpc>
                <a:spcPct val="150000"/>
              </a:lnSpc>
              <a:buNone/>
              <a:defRPr sz="1400" spc="51" baseline="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9"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1" y="6356352"/>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2" y="6356352"/>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9" y="6356352"/>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7"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1" y="1020447"/>
            <a:ext cx="3171825" cy="1325563"/>
          </a:xfrm>
        </p:spPr>
        <p:txBody>
          <a:bodyPr anchor="b">
            <a:normAutofit/>
          </a:bodyPr>
          <a:lstStyle>
            <a:lvl1pPr>
              <a:defRPr sz="2800" spc="151"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1" y="2924177"/>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189" indent="0">
              <a:lnSpc>
                <a:spcPct val="120000"/>
              </a:lnSpc>
              <a:spcBef>
                <a:spcPts val="1000"/>
              </a:spcBef>
              <a:buNone/>
              <a:defRPr sz="1400">
                <a:solidFill>
                  <a:schemeClr val="tx1">
                    <a:lumMod val="75000"/>
                    <a:lumOff val="25000"/>
                  </a:schemeClr>
                </a:solidFill>
              </a:defRPr>
            </a:lvl2pPr>
            <a:lvl3pPr marL="914377" indent="0">
              <a:lnSpc>
                <a:spcPct val="120000"/>
              </a:lnSpc>
              <a:spcBef>
                <a:spcPts val="1000"/>
              </a:spcBef>
              <a:buNone/>
              <a:defRPr sz="1400">
                <a:solidFill>
                  <a:schemeClr val="tx1">
                    <a:lumMod val="75000"/>
                    <a:lumOff val="25000"/>
                  </a:schemeClr>
                </a:solidFill>
              </a:defRPr>
            </a:lvl3pPr>
            <a:lvl4pPr marL="1371566" indent="0">
              <a:lnSpc>
                <a:spcPct val="120000"/>
              </a:lnSpc>
              <a:spcBef>
                <a:spcPts val="1000"/>
              </a:spcBef>
              <a:buNone/>
              <a:defRPr sz="1400">
                <a:solidFill>
                  <a:schemeClr val="tx1">
                    <a:lumMod val="75000"/>
                    <a:lumOff val="25000"/>
                  </a:schemeClr>
                </a:solidFill>
              </a:defRPr>
            </a:lvl4pPr>
            <a:lvl5pPr marL="1828754"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2"/>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5" y="6356351"/>
            <a:ext cx="2482843"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2"/>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5"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sz="1800"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1" y="5509419"/>
            <a:ext cx="4082143" cy="585788"/>
          </a:xfrm>
        </p:spPr>
        <p:txBody>
          <a:bodyPr>
            <a:normAutofit/>
          </a:bodyPr>
          <a:lstStyle>
            <a:lvl1pPr>
              <a:defRPr lang="en-US" sz="2800" kern="1200" cap="all" spc="151"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9" y="1481138"/>
            <a:ext cx="2141764" cy="514350"/>
          </a:xfrm>
        </p:spPr>
        <p:txBody>
          <a:bodyPr anchor="ctr">
            <a:noAutofit/>
          </a:bodyPr>
          <a:lstStyle>
            <a:lvl1pPr marL="0" indent="0" algn="r">
              <a:buNone/>
              <a:defRPr sz="1600" cap="all" spc="151"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1"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1" y="3633788"/>
            <a:ext cx="2141764" cy="514350"/>
          </a:xfrm>
        </p:spPr>
        <p:txBody>
          <a:bodyPr anchor="ctr">
            <a:noAutofit/>
          </a:bodyPr>
          <a:lstStyle>
            <a:lvl1pPr marL="0" indent="0" algn="r">
              <a:buNone/>
              <a:defRPr sz="1600" cap="all" spc="151"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1" y="4710114"/>
            <a:ext cx="2141764" cy="514350"/>
          </a:xfrm>
        </p:spPr>
        <p:txBody>
          <a:bodyPr anchor="ctr">
            <a:noAutofit/>
          </a:bodyPr>
          <a:lstStyle>
            <a:lvl1pPr marL="0" indent="0" algn="r">
              <a:buNone/>
              <a:defRPr sz="1600" cap="all" spc="151"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7" y="1594478"/>
            <a:ext cx="5539095" cy="1010842"/>
          </a:xfrm>
        </p:spPr>
        <p:txBody>
          <a:bodyPr anchor="t">
            <a:normAutofit/>
          </a:bodyPr>
          <a:lstStyle>
            <a:lvl1pPr marL="0" indent="0" algn="l">
              <a:lnSpc>
                <a:spcPct val="100000"/>
              </a:lnSpc>
              <a:buNone/>
              <a:defRPr sz="1400" spc="51"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30" y="2682564"/>
            <a:ext cx="5539095" cy="1010842"/>
          </a:xfrm>
        </p:spPr>
        <p:txBody>
          <a:bodyPr anchor="t">
            <a:normAutofit/>
          </a:bodyPr>
          <a:lstStyle>
            <a:lvl1pPr marL="0" indent="0" algn="l">
              <a:lnSpc>
                <a:spcPct val="100000"/>
              </a:lnSpc>
              <a:buNone/>
              <a:defRPr sz="1400" spc="51"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539095" cy="1010842"/>
          </a:xfrm>
        </p:spPr>
        <p:txBody>
          <a:bodyPr anchor="t">
            <a:normAutofit/>
          </a:bodyPr>
          <a:lstStyle>
            <a:lvl1pPr marL="0" indent="0" algn="l">
              <a:lnSpc>
                <a:spcPct val="100000"/>
              </a:lnSpc>
              <a:buNone/>
              <a:defRPr sz="1400" spc="51"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1" y="4824430"/>
            <a:ext cx="5539095" cy="1010842"/>
          </a:xfrm>
        </p:spPr>
        <p:txBody>
          <a:bodyPr anchor="t">
            <a:normAutofit/>
          </a:bodyPr>
          <a:lstStyle>
            <a:lvl1pPr marL="0" indent="0" algn="l">
              <a:lnSpc>
                <a:spcPct val="100000"/>
              </a:lnSpc>
              <a:buNone/>
              <a:defRPr sz="1400" spc="51"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6"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4"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2"/>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5" y="6356352"/>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9"/>
            <a:ext cx="8421688" cy="1325563"/>
          </a:xfrm>
        </p:spPr>
        <p:txBody>
          <a:bodyPr>
            <a:normAutofit/>
          </a:bodyPr>
          <a:lstStyle>
            <a:lvl1pPr algn="ctr">
              <a:defRPr lang="en-US" sz="2800" kern="1200" spc="151"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1" y="2563125"/>
            <a:ext cx="4031945" cy="365125"/>
          </a:xfrm>
        </p:spPr>
        <p:txBody>
          <a:bodyPr>
            <a:normAutofit/>
          </a:bodyPr>
          <a:lstStyle>
            <a:lvl1pPr marL="0" indent="0" algn="ctr">
              <a:buNone/>
              <a:defRPr lang="en-US" sz="2000" kern="1200" spc="151"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5" y="3070348"/>
            <a:ext cx="4031031"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5" y="2563125"/>
            <a:ext cx="4031945" cy="365125"/>
          </a:xfrm>
        </p:spPr>
        <p:txBody>
          <a:bodyPr>
            <a:normAutofit/>
          </a:bodyPr>
          <a:lstStyle>
            <a:lvl1pPr marL="0" indent="0" algn="ctr">
              <a:buNone/>
              <a:defRPr lang="en-US" sz="2000" kern="1200" spc="151" baseline="0" dirty="0">
                <a:solidFill>
                  <a:schemeClr val="tx1">
                    <a:lumMod val="75000"/>
                    <a:lumOff val="25000"/>
                  </a:schemeClr>
                </a:solidFill>
                <a:latin typeface="+mj-lt"/>
                <a:ea typeface="+mj-ea"/>
                <a:cs typeface="+mj-cs"/>
              </a:defRPr>
            </a:lvl1pPr>
          </a:lstStyle>
          <a:p>
            <a:pPr marL="0" lvl="0" indent="0" algn="l" defTabSz="914377"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1"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901" y="4319433"/>
            <a:ext cx="4031945" cy="365125"/>
          </a:xfrm>
        </p:spPr>
        <p:txBody>
          <a:bodyPr>
            <a:normAutofit/>
          </a:bodyPr>
          <a:lstStyle>
            <a:lvl1pPr marL="0" indent="0" algn="ctr">
              <a:buNone/>
              <a:defRPr lang="en-US" sz="2000" kern="1200" spc="151" baseline="0" dirty="0">
                <a:solidFill>
                  <a:schemeClr val="tx1">
                    <a:lumMod val="75000"/>
                    <a:lumOff val="25000"/>
                  </a:schemeClr>
                </a:solidFill>
                <a:latin typeface="+mj-lt"/>
                <a:ea typeface="+mj-ea"/>
                <a:cs typeface="+mj-cs"/>
              </a:defRPr>
            </a:lvl1pPr>
          </a:lstStyle>
          <a:p>
            <a:pPr marL="0" lvl="0" indent="0" algn="l" defTabSz="914377"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3" y="4826656"/>
            <a:ext cx="4031031"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2" y="4319433"/>
            <a:ext cx="4031945" cy="365125"/>
          </a:xfrm>
        </p:spPr>
        <p:txBody>
          <a:bodyPr>
            <a:normAutofit/>
          </a:bodyPr>
          <a:lstStyle>
            <a:lvl1pPr marL="0" indent="0" algn="ctr">
              <a:buNone/>
              <a:defRPr lang="en-US" sz="2000" kern="1200" spc="151" baseline="0" dirty="0">
                <a:solidFill>
                  <a:schemeClr val="tx1">
                    <a:lumMod val="75000"/>
                    <a:lumOff val="25000"/>
                  </a:schemeClr>
                </a:solidFill>
                <a:latin typeface="+mj-lt"/>
                <a:ea typeface="+mj-ea"/>
                <a:cs typeface="+mj-cs"/>
              </a:defRPr>
            </a:lvl1pPr>
          </a:lstStyle>
          <a:p>
            <a:pPr marL="0" lvl="0" indent="0" algn="l" defTabSz="914377"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1"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9" y="2"/>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5"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5"/>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7"/>
            <a:ext cx="3139440" cy="1325563"/>
          </a:xfrm>
        </p:spPr>
        <p:txBody>
          <a:bodyPr anchor="b">
            <a:normAutofit/>
          </a:bodyPr>
          <a:lstStyle>
            <a:lvl1pPr algn="l">
              <a:defRPr lang="en-US" sz="2800" kern="1200" spc="151"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5" y="1530637"/>
            <a:ext cx="5433204" cy="365125"/>
          </a:xfrm>
        </p:spPr>
        <p:txBody>
          <a:bodyPr>
            <a:normAutofit/>
          </a:bodyPr>
          <a:lstStyle>
            <a:lvl1pPr marL="0" indent="0">
              <a:buNone/>
              <a:defRPr lang="en-US" sz="2000" kern="1200" spc="151"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9"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5" y="2630433"/>
            <a:ext cx="5433204" cy="365125"/>
          </a:xfrm>
        </p:spPr>
        <p:txBody>
          <a:bodyPr>
            <a:normAutofit/>
          </a:bodyPr>
          <a:lstStyle>
            <a:lvl1pPr marL="0" indent="0">
              <a:buNone/>
              <a:defRPr lang="en-US" sz="2000" kern="1200" spc="151"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9"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5" y="3730229"/>
            <a:ext cx="5433204" cy="365125"/>
          </a:xfrm>
        </p:spPr>
        <p:txBody>
          <a:bodyPr>
            <a:normAutofit/>
          </a:bodyPr>
          <a:lstStyle>
            <a:lvl1pPr marL="0" indent="0">
              <a:buNone/>
              <a:defRPr lang="en-US" sz="2000" kern="1200" spc="151"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9"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7" y="4830026"/>
            <a:ext cx="5433204" cy="365125"/>
          </a:xfrm>
        </p:spPr>
        <p:txBody>
          <a:bodyPr>
            <a:normAutofit/>
          </a:bodyPr>
          <a:lstStyle>
            <a:lvl1pPr marL="0" indent="0">
              <a:buNone/>
              <a:defRPr lang="en-US" sz="2000" kern="1200" spc="151"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1"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1" y="6356352"/>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2"/>
            <a:ext cx="3243943"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8" y="6356352"/>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1" cy="1204912"/>
          </a:xfrm>
        </p:spPr>
        <p:txBody>
          <a:bodyPr anchor="b">
            <a:normAutofit/>
          </a:bodyPr>
          <a:lstStyle>
            <a:lvl1pPr>
              <a:defRPr lang="en-US" sz="2800" kern="1200" spc="151"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1" cy="1525588"/>
          </a:xfrm>
        </p:spPr>
        <p:txBody>
          <a:bodyPr>
            <a:normAutofit/>
          </a:bodyPr>
          <a:lstStyle>
            <a:lvl1pPr marL="0" indent="0">
              <a:lnSpc>
                <a:spcPct val="100000"/>
              </a:lnSpc>
              <a:buNone/>
              <a:defRPr sz="1400" spc="51" baseline="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7"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1"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2"/>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4" y="6356352"/>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2"/>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49" y="2571237"/>
            <a:ext cx="4179571" cy="1715531"/>
          </a:xfrm>
        </p:spPr>
        <p:txBody>
          <a:bodyPr anchor="ctr">
            <a:noAutofit/>
          </a:bodyPr>
          <a:lstStyle>
            <a:lvl1pPr algn="l">
              <a:defRPr sz="3600" spc="151"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1"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3"/>
            <a:ext cx="5431971" cy="846301"/>
          </a:xfrm>
        </p:spPr>
        <p:txBody>
          <a:bodyPr anchor="t">
            <a:normAutofit/>
          </a:bodyPr>
          <a:lstStyle>
            <a:lvl1pPr>
              <a:defRPr lang="en-US" sz="2800" kern="1200" cap="all" spc="151"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5" y="2469517"/>
            <a:ext cx="5433204" cy="365125"/>
          </a:xfrm>
        </p:spPr>
        <p:txBody>
          <a:bodyPr>
            <a:normAutofit/>
          </a:bodyPr>
          <a:lstStyle>
            <a:lvl1pPr marL="0" indent="0">
              <a:buNone/>
              <a:defRPr lang="en-US" sz="2000" kern="1200" cap="all" spc="151"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9"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5" y="3569311"/>
            <a:ext cx="5433204" cy="365125"/>
          </a:xfrm>
        </p:spPr>
        <p:txBody>
          <a:bodyPr>
            <a:normAutofit/>
          </a:bodyPr>
          <a:lstStyle>
            <a:lvl1pPr marL="0" indent="0">
              <a:buNone/>
              <a:defRPr lang="en-US" sz="2000" kern="1200" cap="all" spc="151"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9"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5" y="4669109"/>
            <a:ext cx="5433204" cy="365125"/>
          </a:xfrm>
        </p:spPr>
        <p:txBody>
          <a:bodyPr>
            <a:normAutofit/>
          </a:bodyPr>
          <a:lstStyle>
            <a:lvl1pPr marL="0" indent="0">
              <a:buNone/>
              <a:defRPr lang="en-US" sz="2000" kern="1200" cap="all" spc="151"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9"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1" y="6356352"/>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2"/>
            <a:ext cx="3243943"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8" y="6356352"/>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9"/>
            <a:ext cx="8421688" cy="1325563"/>
          </a:xfrm>
        </p:spPr>
        <p:txBody>
          <a:bodyPr>
            <a:normAutofit/>
          </a:bodyPr>
          <a:lstStyle>
            <a:lvl1pPr algn="ctr">
              <a:defRPr lang="en-US" sz="2800" kern="1200" cap="all" spc="151"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5" y="2776936"/>
            <a:ext cx="2882475" cy="823912"/>
          </a:xfrm>
        </p:spPr>
        <p:txBody>
          <a:bodyPr anchor="b">
            <a:noAutofit/>
          </a:bodyPr>
          <a:lstStyle>
            <a:lvl1pPr marL="0" indent="0">
              <a:buNone/>
              <a:defRPr lang="en-US" sz="2000" kern="1200" cap="all"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5" y="3834608"/>
            <a:ext cx="2882475" cy="1997867"/>
          </a:xfrm>
        </p:spPr>
        <p:txBody>
          <a:bodyPr>
            <a:normAutofit/>
          </a:bodyPr>
          <a:lstStyle>
            <a:lvl1pPr marL="0" indent="0">
              <a:lnSpc>
                <a:spcPct val="100000"/>
              </a:lnSpc>
              <a:buNone/>
              <a:defRPr sz="1400" spc="51" baseline="0">
                <a:solidFill>
                  <a:schemeClr val="tx1">
                    <a:lumMod val="75000"/>
                    <a:lumOff val="25000"/>
                  </a:schemeClr>
                </a:solidFill>
              </a:defRPr>
            </a:lvl1pPr>
            <a:lvl2pPr marL="457189" indent="0">
              <a:lnSpc>
                <a:spcPct val="100000"/>
              </a:lnSpc>
              <a:buNone/>
              <a:defRPr sz="1400" spc="51" baseline="0">
                <a:solidFill>
                  <a:schemeClr val="tx1">
                    <a:lumMod val="75000"/>
                    <a:lumOff val="25000"/>
                  </a:schemeClr>
                </a:solidFill>
              </a:defRPr>
            </a:lvl2pPr>
            <a:lvl3pPr marL="914377" indent="0">
              <a:lnSpc>
                <a:spcPct val="100000"/>
              </a:lnSpc>
              <a:buNone/>
              <a:defRPr sz="1400" spc="51" baseline="0">
                <a:solidFill>
                  <a:schemeClr val="tx1">
                    <a:lumMod val="75000"/>
                    <a:lumOff val="25000"/>
                  </a:schemeClr>
                </a:solidFill>
              </a:defRPr>
            </a:lvl3pPr>
            <a:lvl4pPr marL="1371566" indent="0">
              <a:lnSpc>
                <a:spcPct val="100000"/>
              </a:lnSpc>
              <a:buNone/>
              <a:defRPr sz="1400" spc="51" baseline="0">
                <a:solidFill>
                  <a:schemeClr val="tx1">
                    <a:lumMod val="75000"/>
                    <a:lumOff val="25000"/>
                  </a:schemeClr>
                </a:solidFill>
              </a:defRPr>
            </a:lvl4pPr>
            <a:lvl5pPr marL="1828754" indent="0">
              <a:lnSpc>
                <a:spcPct val="100000"/>
              </a:lnSpc>
              <a:buNone/>
              <a:defRPr sz="1400" spc="51"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6" y="2776936"/>
            <a:ext cx="2896671" cy="823912"/>
          </a:xfrm>
        </p:spPr>
        <p:txBody>
          <a:bodyPr anchor="b">
            <a:noAutofit/>
          </a:bodyPr>
          <a:lstStyle>
            <a:lvl1pPr marL="0" indent="0">
              <a:buNone/>
              <a:defRPr lang="en-US" sz="2000" kern="1200" cap="all"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6" y="3834608"/>
            <a:ext cx="2896671" cy="1997867"/>
          </a:xfrm>
        </p:spPr>
        <p:txBody>
          <a:bodyPr>
            <a:normAutofit/>
          </a:bodyPr>
          <a:lstStyle>
            <a:lvl1pPr marL="0" indent="0">
              <a:lnSpc>
                <a:spcPct val="100000"/>
              </a:lnSpc>
              <a:buNone/>
              <a:defRPr sz="1400" spc="51" baseline="0">
                <a:solidFill>
                  <a:schemeClr val="tx1">
                    <a:lumMod val="75000"/>
                    <a:lumOff val="25000"/>
                  </a:schemeClr>
                </a:solidFill>
              </a:defRPr>
            </a:lvl1pPr>
            <a:lvl2pPr marL="457189" indent="0">
              <a:lnSpc>
                <a:spcPct val="100000"/>
              </a:lnSpc>
              <a:buNone/>
              <a:defRPr sz="1400" spc="51" baseline="0">
                <a:solidFill>
                  <a:schemeClr val="tx1">
                    <a:lumMod val="75000"/>
                    <a:lumOff val="25000"/>
                  </a:schemeClr>
                </a:solidFill>
              </a:defRPr>
            </a:lvl2pPr>
            <a:lvl3pPr marL="914377" indent="0">
              <a:lnSpc>
                <a:spcPct val="100000"/>
              </a:lnSpc>
              <a:buNone/>
              <a:defRPr sz="1400" spc="51" baseline="0">
                <a:solidFill>
                  <a:schemeClr val="tx1">
                    <a:lumMod val="75000"/>
                    <a:lumOff val="25000"/>
                  </a:schemeClr>
                </a:solidFill>
              </a:defRPr>
            </a:lvl3pPr>
            <a:lvl4pPr marL="1371566" indent="0">
              <a:lnSpc>
                <a:spcPct val="100000"/>
              </a:lnSpc>
              <a:buNone/>
              <a:defRPr sz="1400" spc="51" baseline="0">
                <a:solidFill>
                  <a:schemeClr val="tx1">
                    <a:lumMod val="75000"/>
                    <a:lumOff val="25000"/>
                  </a:schemeClr>
                </a:solidFill>
              </a:defRPr>
            </a:lvl4pPr>
            <a:lvl5pPr marL="1828754" indent="0">
              <a:lnSpc>
                <a:spcPct val="100000"/>
              </a:lnSpc>
              <a:buNone/>
              <a:defRPr sz="1400" spc="51"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1" baseline="0" dirty="0" smtClean="0">
                <a:solidFill>
                  <a:schemeClr val="tx1">
                    <a:lumMod val="75000"/>
                    <a:lumOff val="25000"/>
                  </a:schemeClr>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8"/>
            <a:ext cx="2882475" cy="1997867"/>
          </a:xfrm>
        </p:spPr>
        <p:txBody>
          <a:bodyPr>
            <a:normAutofit/>
          </a:bodyPr>
          <a:lstStyle>
            <a:lvl1pPr marL="0" indent="0">
              <a:lnSpc>
                <a:spcPct val="100000"/>
              </a:lnSpc>
              <a:buNone/>
              <a:defRPr sz="1400" spc="51" baseline="0">
                <a:solidFill>
                  <a:schemeClr val="tx1">
                    <a:lumMod val="75000"/>
                    <a:lumOff val="25000"/>
                  </a:schemeClr>
                </a:solidFill>
              </a:defRPr>
            </a:lvl1pPr>
            <a:lvl2pPr marL="457189" indent="0">
              <a:lnSpc>
                <a:spcPct val="100000"/>
              </a:lnSpc>
              <a:buNone/>
              <a:defRPr sz="1400" spc="51" baseline="0">
                <a:solidFill>
                  <a:schemeClr val="tx1">
                    <a:lumMod val="75000"/>
                    <a:lumOff val="25000"/>
                  </a:schemeClr>
                </a:solidFill>
              </a:defRPr>
            </a:lvl2pPr>
            <a:lvl3pPr marL="914377" indent="0">
              <a:lnSpc>
                <a:spcPct val="100000"/>
              </a:lnSpc>
              <a:buNone/>
              <a:defRPr sz="1400" spc="51" baseline="0">
                <a:solidFill>
                  <a:schemeClr val="tx1">
                    <a:lumMod val="75000"/>
                    <a:lumOff val="25000"/>
                  </a:schemeClr>
                </a:solidFill>
              </a:defRPr>
            </a:lvl3pPr>
            <a:lvl4pPr marL="1371566" indent="0">
              <a:lnSpc>
                <a:spcPct val="100000"/>
              </a:lnSpc>
              <a:buNone/>
              <a:defRPr sz="1400" spc="51" baseline="0">
                <a:solidFill>
                  <a:schemeClr val="tx1">
                    <a:lumMod val="75000"/>
                    <a:lumOff val="25000"/>
                  </a:schemeClr>
                </a:solidFill>
              </a:defRPr>
            </a:lvl4pPr>
            <a:lvl5pPr marL="1828754" indent="0">
              <a:lnSpc>
                <a:spcPct val="100000"/>
              </a:lnSpc>
              <a:buNone/>
              <a:defRPr sz="1400" spc="51"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1"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hf hdr="0"/>
  <p:txStyles>
    <p:titleStyle>
      <a:lvl1pPr algn="l" defTabSz="914377"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fif"/><Relationship Id="rId1" Type="http://schemas.openxmlformats.org/officeDocument/2006/relationships/slideLayout" Target="../slideLayouts/slideLayout9.xml"/><Relationship Id="rId4" Type="http://schemas.openxmlformats.org/officeDocument/2006/relationships/image" Target="../media/image30.jf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1" y="4434840"/>
            <a:ext cx="4941771" cy="1122203"/>
          </a:xfrm>
        </p:spPr>
        <p:txBody>
          <a:bodyPr/>
          <a:lstStyle/>
          <a:p>
            <a:r>
              <a:rPr lang="en-US" dirty="0"/>
              <a:t>GREENSAT</a:t>
            </a:r>
          </a:p>
        </p:txBody>
      </p:sp>
      <p:sp>
        <p:nvSpPr>
          <p:cNvPr id="5" name="Subtitle 4">
            <a:extLst>
              <a:ext uri="{FF2B5EF4-FFF2-40B4-BE49-F238E27FC236}">
                <a16:creationId xmlns:a16="http://schemas.microsoft.com/office/drawing/2014/main" id="{4A927F9D-5DFA-3862-9562-D17FDEF61039}"/>
              </a:ext>
            </a:extLst>
          </p:cNvPr>
          <p:cNvSpPr>
            <a:spLocks noGrp="1"/>
          </p:cNvSpPr>
          <p:nvPr>
            <p:ph type="subTitle" idx="1"/>
          </p:nvPr>
        </p:nvSpPr>
        <p:spPr/>
        <p:txBody>
          <a:bodyPr/>
          <a:lstStyle/>
          <a:p>
            <a:r>
              <a:rPr lang="en-US" dirty="0"/>
              <a:t>Providing CO2 emission Solutions.</a:t>
            </a:r>
          </a:p>
        </p:txBody>
      </p:sp>
    </p:spTree>
    <p:extLst>
      <p:ext uri="{BB962C8B-B14F-4D97-AF65-F5344CB8AC3E}">
        <p14:creationId xmlns:p14="http://schemas.microsoft.com/office/powerpoint/2010/main" val="164242537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8"/>
            <a:ext cx="4179571" cy="1524735"/>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5"/>
            <a:ext cx="4179571" cy="2004161"/>
          </a:xfrm>
        </p:spPr>
        <p:txBody>
          <a:bodyPr>
            <a:normAutofit/>
          </a:bodyPr>
          <a:lstStyle/>
          <a:p>
            <a:r>
              <a:rPr lang="en-US" dirty="0"/>
              <a:t>GreenSat</a:t>
            </a:r>
          </a:p>
          <a:p>
            <a:r>
              <a:rPr lang="en-US" dirty="0"/>
              <a:t>+91 8105299140</a:t>
            </a:r>
          </a:p>
          <a:p>
            <a:r>
              <a:rPr lang="en-US" dirty="0"/>
              <a:t>Greensat.co@gmail.com</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1" y="6356351"/>
            <a:ext cx="1774371" cy="365125"/>
          </a:xfrm>
        </p:spPr>
        <p:txBody>
          <a:bodyPr/>
          <a:lstStyle/>
          <a:p>
            <a:r>
              <a:rPr lang="en-US" dirty="0"/>
              <a:t>20XX</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9" y="6356351"/>
            <a:ext cx="1774371"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43649392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501" y="1020445"/>
            <a:ext cx="3171825" cy="1325563"/>
          </a:xfrm>
        </p:spPr>
        <p:txBody>
          <a:bodyPr/>
          <a:lstStyle/>
          <a:p>
            <a:r>
              <a:rPr lang="en-ZA" dirty="0"/>
              <a:t>ABOUT US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501" y="2666599"/>
            <a:ext cx="3171825" cy="2519363"/>
          </a:xfrm>
        </p:spPr>
        <p:txBody>
          <a:bodyPr>
            <a:normAutofit lnSpcReduction="10000"/>
          </a:bodyPr>
          <a:lstStyle/>
          <a:p>
            <a:r>
              <a:rPr lang="en-US" dirty="0">
                <a:solidFill>
                  <a:schemeClr val="tx1">
                    <a:lumMod val="65000"/>
                    <a:lumOff val="35000"/>
                  </a:schemeClr>
                </a:solidFill>
                <a:latin typeface="Söhne"/>
              </a:rPr>
              <a:t>A</a:t>
            </a:r>
            <a:r>
              <a:rPr lang="en-US" b="0" i="0" dirty="0">
                <a:solidFill>
                  <a:schemeClr val="tx1">
                    <a:lumMod val="65000"/>
                    <a:lumOff val="35000"/>
                  </a:schemeClr>
                </a:solidFill>
                <a:effectLst/>
                <a:latin typeface="Söhne"/>
              </a:rPr>
              <a:t> pioneering company specializing in captivating timelapses of various locations. With a passion for environmental responsibility, we go beyond visuals, providing valuable carbon dioxide emission data. Our innovative approach combines stunning imagery with critical environmental insights, promoting awareness and sustainability in an engaging way.</a:t>
            </a:r>
            <a:endParaRPr lang="en-US" dirty="0">
              <a:solidFill>
                <a:schemeClr val="tx1">
                  <a:lumMod val="65000"/>
                  <a:lumOff val="35000"/>
                </a:schemeClr>
              </a:solidFill>
            </a:endParaRP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1"/>
            <a:ext cx="987552"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5BC1-067D-71DF-52BF-A8660FB6B6CF}"/>
              </a:ext>
            </a:extLst>
          </p:cNvPr>
          <p:cNvSpPr>
            <a:spLocks noGrp="1"/>
          </p:cNvSpPr>
          <p:nvPr>
            <p:ph type="title"/>
          </p:nvPr>
        </p:nvSpPr>
        <p:spPr/>
        <p:txBody>
          <a:bodyPr/>
          <a:lstStyle/>
          <a:p>
            <a:r>
              <a:rPr lang="en-US" dirty="0"/>
              <a:t>KEY FEATURES</a:t>
            </a:r>
          </a:p>
        </p:txBody>
      </p:sp>
      <p:sp>
        <p:nvSpPr>
          <p:cNvPr id="3" name="Text Placeholder 2">
            <a:extLst>
              <a:ext uri="{FF2B5EF4-FFF2-40B4-BE49-F238E27FC236}">
                <a16:creationId xmlns:a16="http://schemas.microsoft.com/office/drawing/2014/main" id="{2D1E08D6-7F40-0D93-2FEE-B9B2C14F7FFA}"/>
              </a:ext>
            </a:extLst>
          </p:cNvPr>
          <p:cNvSpPr>
            <a:spLocks noGrp="1"/>
          </p:cNvSpPr>
          <p:nvPr>
            <p:ph type="body" idx="1"/>
          </p:nvPr>
        </p:nvSpPr>
        <p:spPr/>
        <p:txBody>
          <a:bodyPr/>
          <a:lstStyle/>
          <a:p>
            <a:r>
              <a:rPr lang="en-US" dirty="0"/>
              <a:t>Geo-</a:t>
            </a:r>
            <a:r>
              <a:rPr lang="en-US" dirty="0" err="1"/>
              <a:t>Satelite</a:t>
            </a:r>
            <a:r>
              <a:rPr lang="en-US" dirty="0"/>
              <a:t> Timelapse creator to monitor devlopment.</a:t>
            </a:r>
          </a:p>
          <a:p>
            <a:r>
              <a:rPr lang="en-US" dirty="0"/>
              <a:t>Interactive Graphs for rise in carbon dioxide levels using open source data.</a:t>
            </a:r>
          </a:p>
        </p:txBody>
      </p:sp>
      <p:sp>
        <p:nvSpPr>
          <p:cNvPr id="4" name="Date Placeholder 3">
            <a:extLst>
              <a:ext uri="{FF2B5EF4-FFF2-40B4-BE49-F238E27FC236}">
                <a16:creationId xmlns:a16="http://schemas.microsoft.com/office/drawing/2014/main" id="{DCE7C26F-DD10-8023-D2C7-C978C5865C0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4A8C8FA-752A-C238-8D88-3EBCC0B93196}"/>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31E2721E-F3C5-83E3-C69A-E1ED9CF157A5}"/>
              </a:ext>
            </a:extLst>
          </p:cNvPr>
          <p:cNvSpPr>
            <a:spLocks noGrp="1"/>
          </p:cNvSpPr>
          <p:nvPr>
            <p:ph type="sldNum" sz="quarter" idx="12"/>
          </p:nvPr>
        </p:nvSpPr>
        <p:spPr/>
        <p:txBody>
          <a:bodyPr/>
          <a:lstStyle/>
          <a:p>
            <a:fld id="{B5CEABB6-07DC-46E8-9B57-56EC44A396E5}" type="slidenum">
              <a:rPr lang="en-US" smtClean="0"/>
              <a:t>3</a:t>
            </a:fld>
            <a:endParaRPr lang="en-US" dirty="0"/>
          </a:p>
        </p:txBody>
      </p:sp>
    </p:spTree>
    <p:extLst>
      <p:ext uri="{BB962C8B-B14F-4D97-AF65-F5344CB8AC3E}">
        <p14:creationId xmlns:p14="http://schemas.microsoft.com/office/powerpoint/2010/main" val="383595743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75797-C91C-EC97-EBAC-7E83E4A1CAD5}"/>
              </a:ext>
            </a:extLst>
          </p:cNvPr>
          <p:cNvSpPr>
            <a:spLocks noGrp="1"/>
          </p:cNvSpPr>
          <p:nvPr>
            <p:ph type="title"/>
          </p:nvPr>
        </p:nvSpPr>
        <p:spPr/>
        <p:txBody>
          <a:bodyPr/>
          <a:lstStyle/>
          <a:p>
            <a:r>
              <a:rPr lang="en-US" dirty="0"/>
              <a:t>Timelapse creator</a:t>
            </a:r>
          </a:p>
        </p:txBody>
      </p:sp>
      <p:pic>
        <p:nvPicPr>
          <p:cNvPr id="8" name="Content Placeholder 7">
            <a:extLst>
              <a:ext uri="{FF2B5EF4-FFF2-40B4-BE49-F238E27FC236}">
                <a16:creationId xmlns:a16="http://schemas.microsoft.com/office/drawing/2014/main" id="{06A9BDD1-8C7E-78A7-960F-0A7365FDBD4C}"/>
              </a:ext>
            </a:extLst>
          </p:cNvPr>
          <p:cNvPicPr>
            <a:picLocks noGrp="1" noChangeAspect="1"/>
          </p:cNvPicPr>
          <p:nvPr>
            <p:ph idx="1"/>
          </p:nvPr>
        </p:nvPicPr>
        <p:blipFill>
          <a:blip r:embed="rId2"/>
          <a:stretch>
            <a:fillRect/>
          </a:stretch>
        </p:blipFill>
        <p:spPr>
          <a:xfrm>
            <a:off x="830358" y="3031443"/>
            <a:ext cx="3959399" cy="26395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Date Placeholder 3">
            <a:extLst>
              <a:ext uri="{FF2B5EF4-FFF2-40B4-BE49-F238E27FC236}">
                <a16:creationId xmlns:a16="http://schemas.microsoft.com/office/drawing/2014/main" id="{2685381C-F279-1A73-84D2-E598C248F8A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9358582F-E8AE-282E-7937-E7E1D4DA8BD9}"/>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3DAE3A69-85EB-5C04-872B-7069D5F87F0E}"/>
              </a:ext>
            </a:extLst>
          </p:cNvPr>
          <p:cNvSpPr>
            <a:spLocks noGrp="1"/>
          </p:cNvSpPr>
          <p:nvPr>
            <p:ph type="sldNum" sz="quarter" idx="12"/>
          </p:nvPr>
        </p:nvSpPr>
        <p:spPr/>
        <p:txBody>
          <a:bodyPr/>
          <a:lstStyle/>
          <a:p>
            <a:fld id="{B5CEABB6-07DC-46E8-9B57-56EC44A396E5}" type="slidenum">
              <a:rPr lang="en-US" smtClean="0"/>
              <a:t>4</a:t>
            </a:fld>
            <a:endParaRPr lang="en-US" dirty="0"/>
          </a:p>
        </p:txBody>
      </p:sp>
    </p:spTree>
    <p:extLst>
      <p:ext uri="{BB962C8B-B14F-4D97-AF65-F5344CB8AC3E}">
        <p14:creationId xmlns:p14="http://schemas.microsoft.com/office/powerpoint/2010/main" val="166771953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0C5D-9F2E-047B-4383-BE3F699731BE}"/>
              </a:ext>
            </a:extLst>
          </p:cNvPr>
          <p:cNvSpPr>
            <a:spLocks noGrp="1"/>
          </p:cNvSpPr>
          <p:nvPr>
            <p:ph type="title"/>
          </p:nvPr>
        </p:nvSpPr>
        <p:spPr/>
        <p:txBody>
          <a:bodyPr>
            <a:normAutofit/>
          </a:bodyPr>
          <a:lstStyle/>
          <a:p>
            <a:r>
              <a:rPr lang="en-US" dirty="0"/>
              <a:t>Interactive Carbon DIOXIDE Time series</a:t>
            </a:r>
          </a:p>
        </p:txBody>
      </p:sp>
      <p:sp>
        <p:nvSpPr>
          <p:cNvPr id="4" name="Date Placeholder 3">
            <a:extLst>
              <a:ext uri="{FF2B5EF4-FFF2-40B4-BE49-F238E27FC236}">
                <a16:creationId xmlns:a16="http://schemas.microsoft.com/office/drawing/2014/main" id="{F3817411-D1C4-FF37-AF74-62CBEC3312D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0233744-78EA-DE07-EC9B-DBA3D9CD229D}"/>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09B1DF33-A287-8D31-F403-510951835237}"/>
              </a:ext>
            </a:extLst>
          </p:cNvPr>
          <p:cNvSpPr>
            <a:spLocks noGrp="1"/>
          </p:cNvSpPr>
          <p:nvPr>
            <p:ph type="sldNum" sz="quarter" idx="12"/>
          </p:nvPr>
        </p:nvSpPr>
        <p:spPr/>
        <p:txBody>
          <a:bodyPr/>
          <a:lstStyle/>
          <a:p>
            <a:fld id="{B5CEABB6-07DC-46E8-9B57-56EC44A396E5}" type="slidenum">
              <a:rPr lang="en-US" smtClean="0"/>
              <a:t>5</a:t>
            </a:fld>
            <a:endParaRPr lang="en-US" dirty="0"/>
          </a:p>
        </p:txBody>
      </p:sp>
      <p:graphicFrame>
        <p:nvGraphicFramePr>
          <p:cNvPr id="17" name="Content Placeholder 16">
            <a:extLst>
              <a:ext uri="{FF2B5EF4-FFF2-40B4-BE49-F238E27FC236}">
                <a16:creationId xmlns:a16="http://schemas.microsoft.com/office/drawing/2014/main" id="{27BE8F69-AA64-EA29-5241-265403A43191}"/>
              </a:ext>
            </a:extLst>
          </p:cNvPr>
          <p:cNvGraphicFramePr>
            <a:graphicFrameLocks noGrp="1"/>
          </p:cNvGraphicFramePr>
          <p:nvPr>
            <p:ph idx="1"/>
            <p:extLst>
              <p:ext uri="{D42A27DB-BD31-4B8C-83A1-F6EECF244321}">
                <p14:modId xmlns:p14="http://schemas.microsoft.com/office/powerpoint/2010/main" val="4250983440"/>
              </p:ext>
            </p:extLst>
          </p:nvPr>
        </p:nvGraphicFramePr>
        <p:xfrm>
          <a:off x="1333500" y="2906973"/>
          <a:ext cx="6677736" cy="35893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209984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892177"/>
            <a:ext cx="8421688" cy="1325563"/>
          </a:xfrm>
        </p:spPr>
        <p:txBody>
          <a:bodyPr/>
          <a:lstStyle/>
          <a:p>
            <a:r>
              <a:rPr lang="en-US" dirty="0"/>
              <a:t>DEPENDENCIES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1" y="2563124"/>
            <a:ext cx="4031945" cy="365125"/>
          </a:xfrm>
        </p:spPr>
        <p:txBody>
          <a:bodyPr vert="horz" lIns="91440" tIns="45720" rIns="91440" bIns="45720" rtlCol="0" anchor="t">
            <a:normAutofit lnSpcReduction="10000"/>
          </a:bodyPr>
          <a:lstStyle/>
          <a:p>
            <a:r>
              <a:rPr lang="en-US" dirty="0"/>
              <a:t>EARTH ENGINE / GEEMAP</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485665" y="3070349"/>
            <a:ext cx="4031031" cy="1057308"/>
          </a:xfrm>
        </p:spPr>
        <p:txBody>
          <a:bodyPr/>
          <a:lstStyle/>
          <a:p>
            <a:r>
              <a:rPr lang="en-US" dirty="0"/>
              <a:t>PYTHON API AND INTERACTIVE MAPS</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5" y="2563124"/>
            <a:ext cx="4031945" cy="365125"/>
          </a:xfrm>
        </p:spPr>
        <p:txBody>
          <a:bodyPr>
            <a:normAutofit lnSpcReduction="10000"/>
          </a:bodyPr>
          <a:lstStyle/>
          <a:p>
            <a:r>
              <a:rPr lang="en-US" dirty="0"/>
              <a:t>PLOTY</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6673143" y="3070349"/>
            <a:ext cx="4031031" cy="1057308"/>
          </a:xfrm>
        </p:spPr>
        <p:txBody>
          <a:bodyPr/>
          <a:lstStyle/>
          <a:p>
            <a:r>
              <a:rPr lang="en-US" dirty="0"/>
              <a:t>INTERACTIVE AND EASY TO UNDERSTAND GRAPHS</a:t>
            </a:r>
          </a:p>
          <a:p>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484751" y="4127657"/>
            <a:ext cx="4031945" cy="365125"/>
          </a:xfrm>
        </p:spPr>
        <p:txBody>
          <a:bodyPr>
            <a:normAutofit lnSpcReduction="10000"/>
          </a:bodyPr>
          <a:lstStyle/>
          <a:p>
            <a:r>
              <a:rPr lang="en-US" dirty="0"/>
              <a:t>CSV</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485263" y="4634883"/>
            <a:ext cx="4031031" cy="1057308"/>
          </a:xfrm>
        </p:spPr>
        <p:txBody>
          <a:bodyPr/>
          <a:lstStyle/>
          <a:p>
            <a:r>
              <a:rPr lang="en-US" dirty="0"/>
              <a:t>READ AND CODE WITH .CSV FILES FOR DATABASES</a:t>
            </a:r>
          </a:p>
          <a:p>
            <a:endParaRPr lang="en-US" dirty="0"/>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1"/>
            <a:ext cx="2743200" cy="365125"/>
          </a:xfrm>
        </p:spPr>
        <p:txBody>
          <a:bodyPr/>
          <a:lstStyle/>
          <a:p>
            <a:r>
              <a:rPr lang="en-US" dirty="0"/>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1"/>
            <a:ext cx="4114800" cy="365125"/>
          </a:xfrm>
        </p:spPr>
        <p:txBody>
          <a:bodyPr/>
          <a:lstStyle/>
          <a:p>
            <a:r>
              <a:rPr lang="en-US" dirty="0"/>
              <a:t>Pitch Deck</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1"/>
            <a:ext cx="2743200" cy="365125"/>
          </a:xfrm>
        </p:spPr>
        <p:txBody>
          <a:bodyPr/>
          <a:lstStyle/>
          <a:p>
            <a:fld id="{B5CEABB6-07DC-46E8-9B57-56EC44A396E5}" type="slidenum">
              <a:rPr lang="en-US" smtClean="0"/>
              <a:pPr/>
              <a:t>6</a:t>
            </a:fld>
            <a:endParaRPr lang="en-US" dirty="0"/>
          </a:p>
        </p:txBody>
      </p:sp>
      <p:sp>
        <p:nvSpPr>
          <p:cNvPr id="15" name="Text Placeholder 6">
            <a:extLst>
              <a:ext uri="{FF2B5EF4-FFF2-40B4-BE49-F238E27FC236}">
                <a16:creationId xmlns:a16="http://schemas.microsoft.com/office/drawing/2014/main" id="{AF9AAC08-2153-FA63-3DFA-7C2EF8FD614C}"/>
              </a:ext>
            </a:extLst>
          </p:cNvPr>
          <p:cNvSpPr txBox="1">
            <a:spLocks/>
          </p:cNvSpPr>
          <p:nvPr/>
        </p:nvSpPr>
        <p:spPr>
          <a:xfrm>
            <a:off x="6673005" y="4263871"/>
            <a:ext cx="4031945" cy="365125"/>
          </a:xfrm>
          <a:prstGeom prst="rect">
            <a:avLst/>
          </a:prstGeom>
        </p:spPr>
        <p:txBody>
          <a:bodyPr vert="horz" lIns="91440" tIns="45720" rIns="91440" bIns="45720" rtlCol="0">
            <a:normAutofit fontScale="92500"/>
          </a:bodyPr>
          <a:lstStyle>
            <a:lvl1pPr marL="0" indent="0" algn="ctr" defTabSz="914377" rtl="0" eaLnBrk="1" latinLnBrk="0" hangingPunct="1">
              <a:lnSpc>
                <a:spcPct val="90000"/>
              </a:lnSpc>
              <a:spcBef>
                <a:spcPts val="1000"/>
              </a:spcBef>
              <a:buFont typeface="Arial" panose="020B0604020202020204" pitchFamily="34" charset="0"/>
              <a:buNone/>
              <a:defRPr lang="en-US" sz="2000" kern="1200" spc="151" baseline="0" dirty="0">
                <a:solidFill>
                  <a:schemeClr val="tx1">
                    <a:lumMod val="75000"/>
                    <a:lumOff val="25000"/>
                  </a:schemeClr>
                </a:solidFill>
                <a:latin typeface="+mj-lt"/>
                <a:ea typeface="+mj-ea"/>
                <a:cs typeface="+mj-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IPYWIDGETS/IPYTHON.DISPLAY</a:t>
            </a:r>
          </a:p>
        </p:txBody>
      </p:sp>
      <p:sp>
        <p:nvSpPr>
          <p:cNvPr id="16" name="Text Placeholder 7">
            <a:extLst>
              <a:ext uri="{FF2B5EF4-FFF2-40B4-BE49-F238E27FC236}">
                <a16:creationId xmlns:a16="http://schemas.microsoft.com/office/drawing/2014/main" id="{7DA89609-4982-C33D-8EE2-E4E260E6D092}"/>
              </a:ext>
            </a:extLst>
          </p:cNvPr>
          <p:cNvSpPr txBox="1">
            <a:spLocks/>
          </p:cNvSpPr>
          <p:nvPr/>
        </p:nvSpPr>
        <p:spPr>
          <a:xfrm>
            <a:off x="6595084" y="4655604"/>
            <a:ext cx="4031031" cy="1057308"/>
          </a:xfrm>
          <a:prstGeom prst="rect">
            <a:avLst/>
          </a:prstGeom>
        </p:spPr>
        <p:txBody>
          <a:bodyPr vert="horz" lIns="91440" tIns="45720" rIns="91440" bIns="45720" rtlCol="0">
            <a:normAutofit/>
          </a:bodyPr>
          <a:lstStyle>
            <a:lvl1pPr marL="0" indent="0" algn="ctr" defTabSz="914377"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INTERACTIVE UI AND WIDGETS</a:t>
            </a:r>
          </a:p>
          <a:p>
            <a:endParaRPr lang="en-US" dirty="0"/>
          </a:p>
        </p:txBody>
      </p:sp>
    </p:spTree>
    <p:extLst>
      <p:ext uri="{BB962C8B-B14F-4D97-AF65-F5344CB8AC3E}">
        <p14:creationId xmlns:p14="http://schemas.microsoft.com/office/powerpoint/2010/main" val="159392080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a:lstStyle/>
          <a:p>
            <a:r>
              <a:rPr lang="en-US" dirty="0"/>
              <a:t>CODE OVERVIEW</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5" y="1530636"/>
            <a:ext cx="5433204" cy="365125"/>
          </a:xfrm>
        </p:spPr>
        <p:txBody>
          <a:bodyPr vert="horz" lIns="91440" tIns="45720" rIns="91440" bIns="45720" rtlCol="0" anchor="t">
            <a:normAutofit lnSpcReduction="10000"/>
          </a:bodyPr>
          <a:lstStyle/>
          <a:p>
            <a:r>
              <a:rPr lang="en-US" dirty="0"/>
              <a:t>UI</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9" y="1860061"/>
            <a:ext cx="5431971" cy="557951"/>
          </a:xfrm>
        </p:spPr>
        <p:txBody>
          <a:bodyPr>
            <a:normAutofit/>
          </a:bodyPr>
          <a:lstStyle/>
          <a:p>
            <a:r>
              <a:rPr lang="en-ZA" dirty="0"/>
              <a:t>JUPYTER NOTEBOOK AND IPYWIDGETS PROVIDES A SIMPLE SOLUTION TO DISPLAY INTERACTIVE WIDGETS.</a:t>
            </a:r>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22255" y="2630432"/>
            <a:ext cx="5433204" cy="365125"/>
          </a:xfrm>
        </p:spPr>
        <p:txBody>
          <a:bodyPr>
            <a:normAutofit lnSpcReduction="10000"/>
          </a:bodyPr>
          <a:lstStyle/>
          <a:p>
            <a:r>
              <a:rPr lang="en-US" dirty="0"/>
              <a:t>TIMELAPSE GENERATOR</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1829" y="2959857"/>
            <a:ext cx="5431971" cy="557951"/>
          </a:xfrm>
        </p:spPr>
        <p:txBody>
          <a:bodyPr/>
          <a:lstStyle/>
          <a:p>
            <a:r>
              <a:rPr lang="en-ZA" dirty="0"/>
              <a:t>USING GEEMAP TOOLS TO CREATE TIMELAPSES FOR A SELECTED AREA.</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5922255" y="3730228"/>
            <a:ext cx="5433204" cy="365125"/>
          </a:xfrm>
        </p:spPr>
        <p:txBody>
          <a:bodyPr>
            <a:normAutofit lnSpcReduction="10000"/>
          </a:bodyPr>
          <a:lstStyle/>
          <a:p>
            <a:r>
              <a:rPr lang="en-US" dirty="0"/>
              <a:t>CARBON DIOXIDE TRACKING</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5921829" y="4059653"/>
            <a:ext cx="5431971" cy="557951"/>
          </a:xfrm>
        </p:spPr>
        <p:txBody>
          <a:bodyPr/>
          <a:lstStyle/>
          <a:p>
            <a:r>
              <a:rPr lang="en-ZA" dirty="0"/>
              <a:t>USING OPEN-SOURCE .CSV DATABASES AND FILTERING THEM TO GIVE AN OUTPUT</a:t>
            </a:r>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20107" y="4830024"/>
            <a:ext cx="5433204" cy="365125"/>
          </a:xfrm>
        </p:spPr>
        <p:txBody>
          <a:bodyPr>
            <a:normAutofit lnSpcReduction="10000"/>
          </a:bodyPr>
          <a:lstStyle/>
          <a:p>
            <a:r>
              <a:rPr lang="en-US" dirty="0"/>
              <a:t>PREDICTION</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1" y="5159450"/>
            <a:ext cx="5431971" cy="557951"/>
          </a:xfrm>
        </p:spPr>
        <p:txBody>
          <a:bodyPr/>
          <a:lstStyle/>
          <a:p>
            <a:r>
              <a:rPr lang="en-ZA" dirty="0"/>
              <a:t>USING DATA REGRESSION MODELS TO PREDICT FUTURE DATA</a:t>
            </a: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1" y="6356351"/>
            <a:ext cx="947516" cy="365125"/>
          </a:xfrm>
        </p:spPr>
        <p:txBody>
          <a:bodyPr/>
          <a:lstStyle/>
          <a:p>
            <a:r>
              <a:rPr lang="en-US" dirty="0"/>
              <a:t>20XX</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1"/>
            <a:ext cx="3243943" cy="365125"/>
          </a:xfrm>
        </p:spPr>
        <p:txBody>
          <a:bodyPr/>
          <a:lstStyle/>
          <a:p>
            <a:r>
              <a:rPr lang="en-US" dirty="0"/>
              <a:t>Pitch Deck</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8" y="6356351"/>
            <a:ext cx="653143"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84494182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B64B-2E2E-EE6B-4F6B-59D6D773D31A}"/>
              </a:ext>
            </a:extLst>
          </p:cNvPr>
          <p:cNvSpPr>
            <a:spLocks noGrp="1"/>
          </p:cNvSpPr>
          <p:nvPr>
            <p:ph type="title"/>
          </p:nvPr>
        </p:nvSpPr>
        <p:spPr/>
        <p:txBody>
          <a:bodyPr/>
          <a:lstStyle/>
          <a:p>
            <a:r>
              <a:rPr lang="en-US" dirty="0"/>
              <a:t>Meet the team</a:t>
            </a:r>
          </a:p>
        </p:txBody>
      </p:sp>
      <p:sp>
        <p:nvSpPr>
          <p:cNvPr id="3" name="Text Placeholder 2">
            <a:extLst>
              <a:ext uri="{FF2B5EF4-FFF2-40B4-BE49-F238E27FC236}">
                <a16:creationId xmlns:a16="http://schemas.microsoft.com/office/drawing/2014/main" id="{9A50654A-3A9E-36DD-69F1-C513BAF60018}"/>
              </a:ext>
            </a:extLst>
          </p:cNvPr>
          <p:cNvSpPr>
            <a:spLocks noGrp="1"/>
          </p:cNvSpPr>
          <p:nvPr>
            <p:ph type="body" idx="1"/>
          </p:nvPr>
        </p:nvSpPr>
        <p:spPr/>
        <p:txBody>
          <a:bodyPr/>
          <a:lstStyle/>
          <a:p>
            <a:r>
              <a:rPr lang="en-US" dirty="0"/>
              <a:t>Shreyan das</a:t>
            </a:r>
          </a:p>
        </p:txBody>
      </p:sp>
      <p:pic>
        <p:nvPicPr>
          <p:cNvPr id="13" name="Content Placeholder 12">
            <a:extLst>
              <a:ext uri="{FF2B5EF4-FFF2-40B4-BE49-F238E27FC236}">
                <a16:creationId xmlns:a16="http://schemas.microsoft.com/office/drawing/2014/main" id="{8F0FD050-8BA7-76D2-0245-5BDE33DC95CB}"/>
              </a:ext>
            </a:extLst>
          </p:cNvPr>
          <p:cNvPicPr>
            <a:picLocks noGrp="1" noChangeAspect="1"/>
          </p:cNvPicPr>
          <p:nvPr>
            <p:ph sz="half" idx="2"/>
          </p:nvPr>
        </p:nvPicPr>
        <p:blipFill>
          <a:blip r:embed="rId2"/>
          <a:stretch>
            <a:fillRect/>
          </a:stretch>
        </p:blipFill>
        <p:spPr>
          <a:xfrm>
            <a:off x="1708150" y="3857625"/>
            <a:ext cx="1952625" cy="1952625"/>
          </a:xfrm>
        </p:spPr>
      </p:pic>
      <p:sp>
        <p:nvSpPr>
          <p:cNvPr id="5" name="Text Placeholder 4">
            <a:extLst>
              <a:ext uri="{FF2B5EF4-FFF2-40B4-BE49-F238E27FC236}">
                <a16:creationId xmlns:a16="http://schemas.microsoft.com/office/drawing/2014/main" id="{0D81493E-6EE5-4200-8D86-B2CFD35FB389}"/>
              </a:ext>
            </a:extLst>
          </p:cNvPr>
          <p:cNvSpPr>
            <a:spLocks noGrp="1"/>
          </p:cNvSpPr>
          <p:nvPr>
            <p:ph type="body" sz="quarter" idx="3"/>
          </p:nvPr>
        </p:nvSpPr>
        <p:spPr/>
        <p:txBody>
          <a:bodyPr/>
          <a:lstStyle/>
          <a:p>
            <a:r>
              <a:rPr lang="en-US" dirty="0"/>
              <a:t>Jaswanth </a:t>
            </a:r>
            <a:r>
              <a:rPr lang="en-US" dirty="0" err="1"/>
              <a:t>reddy</a:t>
            </a:r>
            <a:endParaRPr lang="en-US" dirty="0"/>
          </a:p>
        </p:txBody>
      </p:sp>
      <p:pic>
        <p:nvPicPr>
          <p:cNvPr id="15" name="Content Placeholder 14">
            <a:extLst>
              <a:ext uri="{FF2B5EF4-FFF2-40B4-BE49-F238E27FC236}">
                <a16:creationId xmlns:a16="http://schemas.microsoft.com/office/drawing/2014/main" id="{DD8B9AEB-F064-7F97-DABA-5335BD2881E8}"/>
              </a:ext>
            </a:extLst>
          </p:cNvPr>
          <p:cNvPicPr>
            <a:picLocks noGrp="1" noChangeAspect="1"/>
          </p:cNvPicPr>
          <p:nvPr>
            <p:ph sz="quarter" idx="4"/>
          </p:nvPr>
        </p:nvPicPr>
        <p:blipFill>
          <a:blip r:embed="rId3"/>
          <a:stretch>
            <a:fillRect/>
          </a:stretch>
        </p:blipFill>
        <p:spPr>
          <a:xfrm>
            <a:off x="5029380" y="3835400"/>
            <a:ext cx="2133239" cy="1997075"/>
          </a:xfrm>
        </p:spPr>
      </p:pic>
      <p:sp>
        <p:nvSpPr>
          <p:cNvPr id="7" name="Text Placeholder 6">
            <a:extLst>
              <a:ext uri="{FF2B5EF4-FFF2-40B4-BE49-F238E27FC236}">
                <a16:creationId xmlns:a16="http://schemas.microsoft.com/office/drawing/2014/main" id="{9FE0F348-725B-35AA-F78F-B9EE7F84AC6C}"/>
              </a:ext>
            </a:extLst>
          </p:cNvPr>
          <p:cNvSpPr>
            <a:spLocks noGrp="1"/>
          </p:cNvSpPr>
          <p:nvPr>
            <p:ph type="body" idx="13"/>
          </p:nvPr>
        </p:nvSpPr>
        <p:spPr/>
        <p:txBody>
          <a:bodyPr/>
          <a:lstStyle/>
          <a:p>
            <a:r>
              <a:rPr lang="en-US" dirty="0"/>
              <a:t>Prakhar t.</a:t>
            </a:r>
          </a:p>
        </p:txBody>
      </p:sp>
      <p:pic>
        <p:nvPicPr>
          <p:cNvPr id="17" name="Content Placeholder 16">
            <a:extLst>
              <a:ext uri="{FF2B5EF4-FFF2-40B4-BE49-F238E27FC236}">
                <a16:creationId xmlns:a16="http://schemas.microsoft.com/office/drawing/2014/main" id="{FF1BAF88-4429-04FA-85F8-2D8199C750E0}"/>
              </a:ext>
            </a:extLst>
          </p:cNvPr>
          <p:cNvPicPr>
            <a:picLocks noGrp="1" noChangeAspect="1"/>
          </p:cNvPicPr>
          <p:nvPr>
            <p:ph sz="half" idx="14"/>
          </p:nvPr>
        </p:nvPicPr>
        <p:blipFill>
          <a:blip r:embed="rId4"/>
          <a:stretch>
            <a:fillRect/>
          </a:stretch>
        </p:blipFill>
        <p:spPr>
          <a:xfrm>
            <a:off x="8066088" y="4024475"/>
            <a:ext cx="2882900" cy="1618925"/>
          </a:xfrm>
          <a:prstGeom prst="rect">
            <a:avLst/>
          </a:prstGeom>
          <a:ln w="228600" cap="sq" cmpd="thickThin">
            <a:solidFill>
              <a:srgbClr val="000000"/>
            </a:solidFill>
            <a:prstDash val="solid"/>
            <a:miter lim="800000"/>
          </a:ln>
          <a:effectLst>
            <a:innerShdw blurRad="76200">
              <a:srgbClr val="000000"/>
            </a:innerShdw>
          </a:effectLst>
        </p:spPr>
      </p:pic>
      <p:sp>
        <p:nvSpPr>
          <p:cNvPr id="9" name="Date Placeholder 8">
            <a:extLst>
              <a:ext uri="{FF2B5EF4-FFF2-40B4-BE49-F238E27FC236}">
                <a16:creationId xmlns:a16="http://schemas.microsoft.com/office/drawing/2014/main" id="{20CD1964-3C7D-F7B4-ECD8-DB5F02C8C691}"/>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CB12A566-1707-097E-1298-0158E7DE6DB6}"/>
              </a:ext>
            </a:extLst>
          </p:cNvPr>
          <p:cNvSpPr>
            <a:spLocks noGrp="1"/>
          </p:cNvSpPr>
          <p:nvPr>
            <p:ph type="ftr" sz="quarter" idx="11"/>
          </p:nvPr>
        </p:nvSpPr>
        <p:spPr/>
        <p:txBody>
          <a:bodyPr/>
          <a:lstStyle/>
          <a:p>
            <a:r>
              <a:rPr lang="en-US"/>
              <a:t>Pitch Deck</a:t>
            </a:r>
            <a:endParaRPr lang="en-US" dirty="0"/>
          </a:p>
        </p:txBody>
      </p:sp>
      <p:sp>
        <p:nvSpPr>
          <p:cNvPr id="11" name="Slide Number Placeholder 10">
            <a:extLst>
              <a:ext uri="{FF2B5EF4-FFF2-40B4-BE49-F238E27FC236}">
                <a16:creationId xmlns:a16="http://schemas.microsoft.com/office/drawing/2014/main" id="{A19F3303-4E11-B08F-F791-F98526B1BD35}"/>
              </a:ext>
            </a:extLst>
          </p:cNvPr>
          <p:cNvSpPr>
            <a:spLocks noGrp="1"/>
          </p:cNvSpPr>
          <p:nvPr>
            <p:ph type="sldNum" sz="quarter" idx="12"/>
          </p:nvPr>
        </p:nvSpPr>
        <p:spPr/>
        <p:txBody>
          <a:bodyPr/>
          <a:lstStyle/>
          <a:p>
            <a:fld id="{B5CEABB6-07DC-46E8-9B57-56EC44A396E5}" type="slidenum">
              <a:rPr lang="en-US" smtClean="0"/>
              <a:t>8</a:t>
            </a:fld>
            <a:endParaRPr lang="en-US" dirty="0"/>
          </a:p>
        </p:txBody>
      </p:sp>
    </p:spTree>
    <p:extLst>
      <p:ext uri="{BB962C8B-B14F-4D97-AF65-F5344CB8AC3E}">
        <p14:creationId xmlns:p14="http://schemas.microsoft.com/office/powerpoint/2010/main" val="24444540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a:lstStyle/>
          <a:p>
            <a:r>
              <a:rPr lang="en-ZA" dirty="0"/>
              <a:t>ACTION PLAN</a:t>
            </a:r>
          </a:p>
        </p:txBody>
      </p:sp>
      <p:sp>
        <p:nvSpPr>
          <p:cNvPr id="110" name="Text Placeholder 31">
            <a:extLst>
              <a:ext uri="{FF2B5EF4-FFF2-40B4-BE49-F238E27FC236}">
                <a16:creationId xmlns:a16="http://schemas.microsoft.com/office/drawing/2014/main" id="{2FF506C9-7C92-4B9C-A356-9B519D03C78D}"/>
              </a:ext>
            </a:extLst>
          </p:cNvPr>
          <p:cNvSpPr txBox="1">
            <a:spLocks/>
          </p:cNvSpPr>
          <p:nvPr/>
        </p:nvSpPr>
        <p:spPr>
          <a:xfrm>
            <a:off x="2042184" y="2220914"/>
            <a:ext cx="2057400" cy="561975"/>
          </a:xfrm>
          <a:prstGeom prst="rect">
            <a:avLst/>
          </a:prstGeom>
        </p:spPr>
        <p:txBody>
          <a:bodyPr vert="horz" lIns="91440" tIns="45720" rIns="91440" bIns="45720" rtlCol="0" anchor="b">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ZA" sz="1400" spc="151" dirty="0">
                <a:latin typeface="+mj-lt"/>
                <a:ea typeface="+mj-ea"/>
                <a:cs typeface="+mj-cs"/>
              </a:rPr>
              <a:t>RUN TESTING USING LOCAL HOSTS</a:t>
            </a:r>
            <a:endParaRPr lang="en-ZA" sz="1100" dirty="0"/>
          </a:p>
        </p:txBody>
      </p:sp>
      <p:sp>
        <p:nvSpPr>
          <p:cNvPr id="52" name="Text Placeholder 31">
            <a:extLst>
              <a:ext uri="{FF2B5EF4-FFF2-40B4-BE49-F238E27FC236}">
                <a16:creationId xmlns:a16="http://schemas.microsoft.com/office/drawing/2014/main" id="{EFC30FAC-E9E5-427E-B670-7978BE575652}"/>
              </a:ext>
            </a:extLst>
          </p:cNvPr>
          <p:cNvSpPr txBox="1">
            <a:spLocks/>
          </p:cNvSpPr>
          <p:nvPr/>
        </p:nvSpPr>
        <p:spPr>
          <a:xfrm>
            <a:off x="5190031" y="2218614"/>
            <a:ext cx="2057804" cy="561975"/>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ZA" sz="1400" spc="151" dirty="0">
                <a:latin typeface="+mj-lt"/>
                <a:ea typeface="+mj-ea"/>
                <a:cs typeface="+mj-cs"/>
              </a:rPr>
              <a:t>GATHER FEEDBACK</a:t>
            </a:r>
            <a:endParaRPr lang="en-ZA" sz="1100" dirty="0"/>
          </a:p>
        </p:txBody>
      </p:sp>
      <p:sp>
        <p:nvSpPr>
          <p:cNvPr id="54" name="Text Placeholder 31">
            <a:extLst>
              <a:ext uri="{FF2B5EF4-FFF2-40B4-BE49-F238E27FC236}">
                <a16:creationId xmlns:a16="http://schemas.microsoft.com/office/drawing/2014/main" id="{E0CD2DAB-9E42-4D11-A98D-56ECD20DBC7E}"/>
              </a:ext>
            </a:extLst>
          </p:cNvPr>
          <p:cNvSpPr txBox="1">
            <a:spLocks/>
          </p:cNvSpPr>
          <p:nvPr/>
        </p:nvSpPr>
        <p:spPr>
          <a:xfrm>
            <a:off x="9121118" y="2222399"/>
            <a:ext cx="2057804" cy="561975"/>
          </a:xfrm>
          <a:prstGeom prst="rect">
            <a:avLst/>
          </a:prstGeom>
        </p:spPr>
        <p:txBody>
          <a:bodyPr vert="horz" lIns="91440" tIns="45720" rIns="91440" bIns="45720" rtlCol="0" anchor="b">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ZA" sz="1400" spc="151" dirty="0">
                <a:latin typeface="+mj-lt"/>
                <a:ea typeface="+mj-ea"/>
                <a:cs typeface="+mj-cs"/>
              </a:rPr>
              <a:t>DELIVER TO THE PUBLIC</a:t>
            </a:r>
            <a:endParaRPr lang="en-ZA" sz="1100" dirty="0"/>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354712"/>
            <a:ext cx="731520" cy="457200"/>
          </a:xfrm>
        </p:spPr>
        <p:txBody>
          <a:bodyPr>
            <a:normAutofit/>
          </a:bodyPr>
          <a:lstStyle/>
          <a:p>
            <a:r>
              <a:rPr lang="en-ZA" dirty="0"/>
              <a:t>2024</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02152"/>
            <a:ext cx="640080" cy="201776"/>
          </a:xfrm>
        </p:spPr>
        <p:txBody>
          <a:bodyPr>
            <a:normAutofit fontScale="85000" lnSpcReduction="20000"/>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02152"/>
            <a:ext cx="640080" cy="201776"/>
          </a:xfrm>
        </p:spPr>
        <p:txBody>
          <a:bodyPr>
            <a:normAutofit fontScale="85000" lnSpcReduction="20000"/>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502152"/>
            <a:ext cx="640080" cy="201776"/>
          </a:xfrm>
        </p:spPr>
        <p:txBody>
          <a:bodyPr>
            <a:normAutofit fontScale="85000" lnSpcReduction="20000"/>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502152"/>
            <a:ext cx="640080" cy="201776"/>
          </a:xfrm>
        </p:spPr>
        <p:txBody>
          <a:bodyPr>
            <a:normAutofit fontScale="85000" lnSpcReduction="20000"/>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502152"/>
            <a:ext cx="640080" cy="201776"/>
          </a:xfrm>
        </p:spPr>
        <p:txBody>
          <a:bodyPr>
            <a:normAutofit fontScale="85000" lnSpcReduction="20000"/>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502152"/>
            <a:ext cx="640080" cy="201776"/>
          </a:xfrm>
        </p:spPr>
        <p:txBody>
          <a:bodyPr>
            <a:normAutofit fontScale="85000" lnSpcReduction="20000"/>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502152"/>
            <a:ext cx="640080" cy="201776"/>
          </a:xfrm>
        </p:spPr>
        <p:txBody>
          <a:bodyPr>
            <a:normAutofit fontScale="85000" lnSpcReduction="20000"/>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02152"/>
            <a:ext cx="640080" cy="201776"/>
          </a:xfrm>
        </p:spPr>
        <p:txBody>
          <a:bodyPr>
            <a:normAutofit fontScale="85000" lnSpcReduction="20000"/>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02152"/>
            <a:ext cx="640080" cy="201776"/>
          </a:xfrm>
        </p:spPr>
        <p:txBody>
          <a:bodyPr>
            <a:normAutofit fontScale="85000" lnSpcReduction="20000"/>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502152"/>
            <a:ext cx="640080" cy="201776"/>
          </a:xfrm>
        </p:spPr>
        <p:txBody>
          <a:bodyPr>
            <a:normAutofit fontScale="85000" lnSpcReduction="20000"/>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502152"/>
            <a:ext cx="640080" cy="201776"/>
          </a:xfrm>
        </p:spPr>
        <p:txBody>
          <a:bodyPr>
            <a:normAutofit fontScale="85000" lnSpcReduction="20000"/>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02152"/>
            <a:ext cx="640080" cy="201776"/>
          </a:xfrm>
        </p:spPr>
        <p:txBody>
          <a:bodyPr>
            <a:normAutofit fontScale="85000" lnSpcReduction="20000"/>
          </a:bodyPr>
          <a:lstStyle/>
          <a:p>
            <a:r>
              <a:rPr lang="en-ZA" dirty="0"/>
              <a:t>DEC</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292468"/>
            <a:ext cx="731520" cy="457200"/>
          </a:xfrm>
        </p:spPr>
        <p:txBody>
          <a:bodyPr>
            <a:normAutofit/>
          </a:bodyPr>
          <a:lstStyle/>
          <a:p>
            <a:r>
              <a:rPr lang="en-ZA" dirty="0"/>
              <a:t>2024</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425696"/>
            <a:ext cx="640080" cy="201776"/>
          </a:xfrm>
        </p:spPr>
        <p:txBody>
          <a:bodyPr>
            <a:normAutofit fontScale="85000" lnSpcReduction="20000"/>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7603" y="4425696"/>
            <a:ext cx="640080" cy="201776"/>
          </a:xfrm>
        </p:spPr>
        <p:txBody>
          <a:bodyPr>
            <a:normAutofit fontScale="85000" lnSpcReduction="20000"/>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425696"/>
            <a:ext cx="640080" cy="201776"/>
          </a:xfrm>
        </p:spPr>
        <p:txBody>
          <a:bodyPr>
            <a:normAutofit fontScale="85000" lnSpcReduction="20000"/>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425696"/>
            <a:ext cx="640080" cy="201776"/>
          </a:xfrm>
        </p:spPr>
        <p:txBody>
          <a:bodyPr>
            <a:normAutofit fontScale="85000" lnSpcReduction="20000"/>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425696"/>
            <a:ext cx="640080" cy="201776"/>
          </a:xfrm>
        </p:spPr>
        <p:txBody>
          <a:bodyPr>
            <a:normAutofit fontScale="85000" lnSpcReduction="20000"/>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1" y="4425696"/>
            <a:ext cx="640080" cy="201776"/>
          </a:xfrm>
        </p:spPr>
        <p:txBody>
          <a:bodyPr>
            <a:normAutofit fontScale="85000" lnSpcReduction="20000"/>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425696"/>
            <a:ext cx="640080" cy="201776"/>
          </a:xfrm>
        </p:spPr>
        <p:txBody>
          <a:bodyPr>
            <a:normAutofit fontScale="85000" lnSpcReduction="20000"/>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425696"/>
            <a:ext cx="640080" cy="201776"/>
          </a:xfrm>
        </p:spPr>
        <p:txBody>
          <a:bodyPr>
            <a:normAutofit fontScale="85000" lnSpcReduction="20000"/>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425696"/>
            <a:ext cx="640080" cy="201776"/>
          </a:xfrm>
        </p:spPr>
        <p:txBody>
          <a:bodyPr>
            <a:normAutofit fontScale="85000" lnSpcReduction="20000"/>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9" y="4425696"/>
            <a:ext cx="640080" cy="201776"/>
          </a:xfrm>
        </p:spPr>
        <p:txBody>
          <a:bodyPr>
            <a:normAutofit fontScale="85000" lnSpcReduction="20000"/>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425696"/>
            <a:ext cx="640080" cy="201776"/>
          </a:xfrm>
        </p:spPr>
        <p:txBody>
          <a:bodyPr>
            <a:normAutofit fontScale="85000" lnSpcReduction="20000"/>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425696"/>
            <a:ext cx="640080" cy="201776"/>
          </a:xfrm>
        </p:spPr>
        <p:txBody>
          <a:bodyPr>
            <a:normAutofit fontScale="85000" lnSpcReduction="20000"/>
          </a:bodyPr>
          <a:lstStyle/>
          <a:p>
            <a:r>
              <a:rPr lang="en-ZA" dirty="0"/>
              <a:t>DEC</a:t>
            </a:r>
          </a:p>
        </p:txBody>
      </p:sp>
      <p:cxnSp>
        <p:nvCxnSpPr>
          <p:cNvPr id="45" name="Straight Connector 44">
            <a:extLst>
              <a:ext uri="{FF2B5EF4-FFF2-40B4-BE49-F238E27FC236}">
                <a16:creationId xmlns:a16="http://schemas.microsoft.com/office/drawing/2014/main" id="{7AAE5EC1-092E-4A01-B866-C63F654AC331}"/>
              </a:ext>
              <a:ext uri="{C183D7F6-B498-43B3-948B-1728B52AA6E4}">
                <adec:decorative xmlns:adec="http://schemas.microsoft.com/office/drawing/2017/decorative" val="1"/>
              </a:ext>
            </a:extLst>
          </p:cNvPr>
          <p:cNvCxnSpPr>
            <a:cxnSpLocks/>
            <a:endCxn id="33" idx="0"/>
          </p:cNvCxnSpPr>
          <p:nvPr/>
        </p:nvCxnSpPr>
        <p:spPr>
          <a:xfrm>
            <a:off x="3073920" y="2904543"/>
            <a:ext cx="3723" cy="533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44DC497-37D3-454C-98C5-A4A1043E55E5}"/>
              </a:ext>
              <a:ext uri="{C183D7F6-B498-43B3-948B-1728B52AA6E4}">
                <adec:decorative xmlns:adec="http://schemas.microsoft.com/office/drawing/2017/decorative" val="1"/>
              </a:ext>
            </a:extLst>
          </p:cNvPr>
          <p:cNvCxnSpPr>
            <a:cxnSpLocks/>
            <a:endCxn id="34" idx="0"/>
          </p:cNvCxnSpPr>
          <p:nvPr/>
        </p:nvCxnSpPr>
        <p:spPr>
          <a:xfrm>
            <a:off x="6218933" y="2901831"/>
            <a:ext cx="6667" cy="53802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F3C6EDC-B2DD-42F0-911D-04963A0F20BE}"/>
              </a:ext>
              <a:ext uri="{C183D7F6-B498-43B3-948B-1728B52AA6E4}">
                <adec:decorative xmlns:adec="http://schemas.microsoft.com/office/drawing/2017/decorative" val="1"/>
              </a:ext>
            </a:extLst>
          </p:cNvPr>
          <p:cNvCxnSpPr>
            <a:cxnSpLocks/>
            <a:endCxn id="35" idx="0"/>
          </p:cNvCxnSpPr>
          <p:nvPr/>
        </p:nvCxnSpPr>
        <p:spPr>
          <a:xfrm>
            <a:off x="10150019" y="2905618"/>
            <a:ext cx="0" cy="5323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FBB4508-2CA6-4A49-9EAD-91DB1B20514A}"/>
              </a:ext>
              <a:ext uri="{C183D7F6-B498-43B3-948B-1728B52AA6E4}">
                <adec:decorative xmlns:adec="http://schemas.microsoft.com/office/drawing/2017/decorative" val="1"/>
              </a:ext>
            </a:extLst>
          </p:cNvPr>
          <p:cNvSpPr/>
          <p:nvPr/>
        </p:nvSpPr>
        <p:spPr>
          <a:xfrm>
            <a:off x="2814180" y="3437943"/>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8989049-2208-43EB-A323-1B5374E0A2D0}"/>
              </a:ext>
              <a:ext uri="{C183D7F6-B498-43B3-948B-1728B52AA6E4}">
                <adec:decorative xmlns:adec="http://schemas.microsoft.com/office/drawing/2017/decorative" val="1"/>
              </a:ext>
            </a:extLst>
          </p:cNvPr>
          <p:cNvSpPr/>
          <p:nvPr/>
        </p:nvSpPr>
        <p:spPr>
          <a:xfrm>
            <a:off x="5962138" y="3439855"/>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E3093EB5-1D82-4E0B-A4EF-8517FC047E4C}"/>
              </a:ext>
              <a:ext uri="{C183D7F6-B498-43B3-948B-1728B52AA6E4}">
                <adec:decorative xmlns:adec="http://schemas.microsoft.com/office/drawing/2017/decorative" val="1"/>
              </a:ext>
            </a:extLst>
          </p:cNvPr>
          <p:cNvSpPr/>
          <p:nvPr/>
        </p:nvSpPr>
        <p:spPr>
          <a:xfrm>
            <a:off x="9886556" y="3437943"/>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 Placeholder 31">
            <a:extLst>
              <a:ext uri="{FF2B5EF4-FFF2-40B4-BE49-F238E27FC236}">
                <a16:creationId xmlns:a16="http://schemas.microsoft.com/office/drawing/2014/main" id="{6E8FAB27-F000-4DFF-8595-B8ADBB6058E9}"/>
              </a:ext>
            </a:extLst>
          </p:cNvPr>
          <p:cNvSpPr txBox="1">
            <a:spLocks/>
          </p:cNvSpPr>
          <p:nvPr/>
        </p:nvSpPr>
        <p:spPr>
          <a:xfrm>
            <a:off x="1259118" y="5206366"/>
            <a:ext cx="2057804" cy="56197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ZA" sz="1400" spc="151" dirty="0">
                <a:latin typeface="+mj-lt"/>
                <a:ea typeface="+mj-ea"/>
                <a:cs typeface="+mj-cs"/>
              </a:rPr>
              <a:t>FURNISH THE PROJECT</a:t>
            </a:r>
            <a:endParaRPr lang="en-ZA" sz="1100" dirty="0"/>
          </a:p>
        </p:txBody>
      </p:sp>
      <p:cxnSp>
        <p:nvCxnSpPr>
          <p:cNvPr id="57" name="Straight Connector 56">
            <a:extLst>
              <a:ext uri="{FF2B5EF4-FFF2-40B4-BE49-F238E27FC236}">
                <a16:creationId xmlns:a16="http://schemas.microsoft.com/office/drawing/2014/main" id="{0C8EDAF4-CF26-40C7-AACE-2482D9323350}"/>
              </a:ext>
              <a:ext uri="{C183D7F6-B498-43B3-948B-1728B52AA6E4}">
                <adec:decorative xmlns:adec="http://schemas.microsoft.com/office/drawing/2017/decorative" val="1"/>
              </a:ext>
            </a:extLst>
          </p:cNvPr>
          <p:cNvCxnSpPr>
            <a:cxnSpLocks/>
            <a:stCxn id="48" idx="2"/>
          </p:cNvCxnSpPr>
          <p:nvPr/>
        </p:nvCxnSpPr>
        <p:spPr>
          <a:xfrm>
            <a:off x="2286001" y="4638777"/>
            <a:ext cx="2019"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 Placeholder 31">
            <a:extLst>
              <a:ext uri="{FF2B5EF4-FFF2-40B4-BE49-F238E27FC236}">
                <a16:creationId xmlns:a16="http://schemas.microsoft.com/office/drawing/2014/main" id="{234079D9-E00C-4C6B-9F2D-D0BCB9C9D7D8}"/>
              </a:ext>
            </a:extLst>
          </p:cNvPr>
          <p:cNvSpPr txBox="1">
            <a:spLocks/>
          </p:cNvSpPr>
          <p:nvPr/>
        </p:nvSpPr>
        <p:spPr>
          <a:xfrm>
            <a:off x="4406653" y="5206366"/>
            <a:ext cx="2057804" cy="56197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ZA" sz="1400" spc="151" dirty="0">
                <a:latin typeface="+mj-lt"/>
                <a:ea typeface="+mj-ea"/>
                <a:cs typeface="+mj-cs"/>
              </a:rPr>
              <a:t>TEST DESIGN AND USE CASES</a:t>
            </a:r>
            <a:endParaRPr lang="en-ZA" sz="1100" dirty="0"/>
          </a:p>
        </p:txBody>
      </p:sp>
      <p:cxnSp>
        <p:nvCxnSpPr>
          <p:cNvPr id="61" name="Straight Connector 60">
            <a:extLst>
              <a:ext uri="{FF2B5EF4-FFF2-40B4-BE49-F238E27FC236}">
                <a16:creationId xmlns:a16="http://schemas.microsoft.com/office/drawing/2014/main" id="{F8C93671-1250-4705-A092-97036B901279}"/>
              </a:ext>
              <a:ext uri="{C183D7F6-B498-43B3-948B-1728B52AA6E4}">
                <adec:decorative xmlns:adec="http://schemas.microsoft.com/office/drawing/2017/decorative" val="1"/>
              </a:ext>
            </a:extLst>
          </p:cNvPr>
          <p:cNvCxnSpPr>
            <a:cxnSpLocks/>
            <a:stCxn id="51" idx="2"/>
          </p:cNvCxnSpPr>
          <p:nvPr/>
        </p:nvCxnSpPr>
        <p:spPr>
          <a:xfrm>
            <a:off x="5434294" y="4638777"/>
            <a:ext cx="1261"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 Placeholder 31">
            <a:extLst>
              <a:ext uri="{FF2B5EF4-FFF2-40B4-BE49-F238E27FC236}">
                <a16:creationId xmlns:a16="http://schemas.microsoft.com/office/drawing/2014/main" id="{7C5F4630-959D-43D6-A6F0-5D5F3A4117C1}"/>
              </a:ext>
            </a:extLst>
          </p:cNvPr>
          <p:cNvSpPr txBox="1">
            <a:spLocks/>
          </p:cNvSpPr>
          <p:nvPr/>
        </p:nvSpPr>
        <p:spPr>
          <a:xfrm>
            <a:off x="7581699" y="5206366"/>
            <a:ext cx="2057804" cy="56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ZA" sz="1400" spc="151" dirty="0">
                <a:latin typeface="+mj-lt"/>
                <a:ea typeface="+mj-ea"/>
                <a:cs typeface="+mj-cs"/>
              </a:rPr>
              <a:t>LAUNCH DESIGN</a:t>
            </a:r>
            <a:endParaRPr lang="en-ZA" sz="1100" dirty="0"/>
          </a:p>
        </p:txBody>
      </p:sp>
      <p:cxnSp>
        <p:nvCxnSpPr>
          <p:cNvPr id="65" name="Straight Connector 64">
            <a:extLst>
              <a:ext uri="{FF2B5EF4-FFF2-40B4-BE49-F238E27FC236}">
                <a16:creationId xmlns:a16="http://schemas.microsoft.com/office/drawing/2014/main" id="{F6C72AC5-2842-4966-BBE7-6F407A9C359B}"/>
              </a:ext>
              <a:ext uri="{C183D7F6-B498-43B3-948B-1728B52AA6E4}">
                <adec:decorative xmlns:adec="http://schemas.microsoft.com/office/drawing/2017/decorative" val="1"/>
              </a:ext>
            </a:extLst>
          </p:cNvPr>
          <p:cNvCxnSpPr>
            <a:cxnSpLocks/>
            <a:stCxn id="58" idx="2"/>
          </p:cNvCxnSpPr>
          <p:nvPr/>
        </p:nvCxnSpPr>
        <p:spPr>
          <a:xfrm>
            <a:off x="8591939" y="4638777"/>
            <a:ext cx="0"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DC26F87-2877-496A-B506-6A562ACD90AE}"/>
              </a:ext>
              <a:ext uri="{C183D7F6-B498-43B3-948B-1728B52AA6E4}">
                <adec:decorative xmlns:adec="http://schemas.microsoft.com/office/drawing/2017/decorative" val="1"/>
              </a:ext>
            </a:extLst>
          </p:cNvPr>
          <p:cNvSpPr/>
          <p:nvPr/>
        </p:nvSpPr>
        <p:spPr>
          <a:xfrm>
            <a:off x="2022538"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4959EA3-B71F-49E3-A68E-1329BE0461B0}"/>
              </a:ext>
              <a:ext uri="{C183D7F6-B498-43B3-948B-1728B52AA6E4}">
                <adec:decorative xmlns:adec="http://schemas.microsoft.com/office/drawing/2017/decorative" val="1"/>
              </a:ext>
            </a:extLst>
          </p:cNvPr>
          <p:cNvSpPr/>
          <p:nvPr/>
        </p:nvSpPr>
        <p:spPr>
          <a:xfrm>
            <a:off x="5170831"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082DCB52-65FA-4B5F-8785-060AF61C386B}"/>
              </a:ext>
              <a:ext uri="{C183D7F6-B498-43B3-948B-1728B52AA6E4}">
                <adec:decorative xmlns:adec="http://schemas.microsoft.com/office/drawing/2017/decorative" val="1"/>
              </a:ext>
            </a:extLst>
          </p:cNvPr>
          <p:cNvSpPr/>
          <p:nvPr/>
        </p:nvSpPr>
        <p:spPr>
          <a:xfrm>
            <a:off x="8328476"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Date Placeholder 65">
            <a:extLst>
              <a:ext uri="{FF2B5EF4-FFF2-40B4-BE49-F238E27FC236}">
                <a16:creationId xmlns:a16="http://schemas.microsoft.com/office/drawing/2014/main" id="{FF303B66-BE3D-4142-824A-9EE2B01725EA}"/>
              </a:ext>
            </a:extLst>
          </p:cNvPr>
          <p:cNvSpPr>
            <a:spLocks noGrp="1"/>
          </p:cNvSpPr>
          <p:nvPr>
            <p:ph type="dt" sz="half" idx="10"/>
          </p:nvPr>
        </p:nvSpPr>
        <p:spPr>
          <a:xfrm>
            <a:off x="838200" y="6356351"/>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1"/>
          </p:nvPr>
        </p:nvSpPr>
        <p:spPr>
          <a:xfrm>
            <a:off x="4038600" y="6356351"/>
            <a:ext cx="4114800" cy="365125"/>
          </a:xfrm>
        </p:spPr>
        <p:txBody>
          <a:bodyPr/>
          <a:lstStyle/>
          <a:p>
            <a:r>
              <a:rPr lang="en-ZA" dirty="0"/>
              <a:t>Pitch Deck</a:t>
            </a:r>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2"/>
          </p:nvPr>
        </p:nvSpPr>
        <p:spPr>
          <a:xfrm>
            <a:off x="8610600" y="6356351"/>
            <a:ext cx="2743200" cy="365125"/>
          </a:xfrm>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308497207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3.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Organic</Template>
  <TotalTime>2223</TotalTime>
  <Words>283</Words>
  <Application>Microsoft Office PowerPoint</Application>
  <PresentationFormat>Widescreen</PresentationFormat>
  <Paragraphs>93</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Söhne</vt:lpstr>
      <vt:lpstr>Tenorite</vt:lpstr>
      <vt:lpstr>Monoline</vt:lpstr>
      <vt:lpstr>GREENSAT</vt:lpstr>
      <vt:lpstr>ABOUT US</vt:lpstr>
      <vt:lpstr>KEY FEATURES</vt:lpstr>
      <vt:lpstr>Timelapse creator</vt:lpstr>
      <vt:lpstr>Interactive Carbon DIOXIDE Time series</vt:lpstr>
      <vt:lpstr>DEPENDENCIES</vt:lpstr>
      <vt:lpstr>CODE OVERVIEW</vt:lpstr>
      <vt:lpstr>Meet the team</vt:lpstr>
      <vt:lpstr>ACTION PLAN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GREENSAT</dc:title>
  <dc:creator>Shreyan Das</dc:creator>
  <cp:lastModifiedBy>Shreyan Das</cp:lastModifiedBy>
  <cp:revision>1</cp:revision>
  <dcterms:created xsi:type="dcterms:W3CDTF">2023-07-15T04:43:59Z</dcterms:created>
  <dcterms:modified xsi:type="dcterms:W3CDTF">2023-07-16T17:47:56Z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